
<file path=[Content_Types].xml><?xml version="1.0" encoding="utf-8"?>
<Types xmlns="http://schemas.openxmlformats.org/package/2006/content-types">
  <Override PartName="/ppt/slideLayouts/slideLayout307.xml" ContentType="application/vnd.openxmlformats-officedocument.presentationml.slideLayout+xml"/>
  <Override PartName="/ppt/slideLayouts/slideLayout969.xml" ContentType="application/vnd.openxmlformats-officedocument.presentationml.slideLayout+xml"/>
  <Override PartName="/ppt/slideLayouts/slideLayout1188.xml" ContentType="application/vnd.openxmlformats-officedocument.presentationml.slideLayout+xml"/>
  <Override PartName="/ppt/slideLayouts/slideLayout1204.xml" ContentType="application/vnd.openxmlformats-officedocument.presentationml.slideLayout+xml"/>
  <Override PartName="/ppt/slideLayouts/slideLayout1866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477.xml" ContentType="application/vnd.openxmlformats-officedocument.presentationml.slideLayout+xml"/>
  <Override PartName="/ppt/slideLayouts/slideLayout663.xml" ContentType="application/vnd.openxmlformats-officedocument.presentationml.slideLayout+xml"/>
  <Override PartName="/ppt/slideLayouts/slideLayout1374.xml" ContentType="application/vnd.openxmlformats-officedocument.presentationml.slideLayout+xml"/>
  <Override PartName="/ppt/slideLayouts/slideLayout1560.xml" ContentType="application/vnd.openxmlformats-officedocument.presentationml.slideLayout+xml"/>
  <Override PartName="/ppt/slides/slide25.xml" ContentType="application/vnd.openxmlformats-officedocument.presentationml.slide+xml"/>
  <Override PartName="/ppt/slideLayouts/slideLayout171.xml" ContentType="application/vnd.openxmlformats-officedocument.presentationml.slideLayout+xml"/>
  <Override PartName="/ppt/slideLayouts/slideLayout408.xml" ContentType="application/vnd.openxmlformats-officedocument.presentationml.slideLayout+xml"/>
  <Override PartName="/ppt/slideLayouts/slideLayout1119.xml" ContentType="application/vnd.openxmlformats-officedocument.presentationml.slideLayout+xml"/>
  <Override PartName="/ppt/slideLayouts/slideLayout1305.xml" ContentType="application/vnd.openxmlformats-officedocument.presentationml.slideLayout+xml"/>
  <Default Extension="xml" ContentType="application/xml"/>
  <Override PartName="/ppt/slideLayouts/slideLayout24.xml" ContentType="application/vnd.openxmlformats-officedocument.presentationml.slideLayout+xml"/>
  <Override PartName="/ppt/slideLayouts/slideLayout578.xml" ContentType="application/vnd.openxmlformats-officedocument.presentationml.slideLayout+xml"/>
  <Override PartName="/ppt/slideLayouts/slideLayout1289.xml" ContentType="application/vnd.openxmlformats-officedocument.presentationml.slideLayout+xml"/>
  <Override PartName="/ppt/theme/theme108.xml" ContentType="application/vnd.openxmlformats-officedocument.theme+xml"/>
  <Override PartName="/ppt/slideLayouts/slideLayout1475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Masters/slideMaster80.xml" ContentType="application/vnd.openxmlformats-officedocument.presentationml.slideMaster+xml"/>
  <Override PartName="/ppt/slideLayouts/slideLayout102.xml" ContentType="application/vnd.openxmlformats-officedocument.presentationml.slideLayout+xml"/>
  <Override PartName="/ppt/slideLayouts/slideLayout764.xml" ContentType="application/vnd.openxmlformats-officedocument.presentationml.slideLayout+xml"/>
  <Override PartName="/ppt/slideLayouts/slideLayout166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272.xml" ContentType="application/vnd.openxmlformats-officedocument.presentationml.slideLayout+xml"/>
  <Override PartName="/ppt/slideLayouts/slideLayout509.xml" ContentType="application/vnd.openxmlformats-officedocument.presentationml.slideLayout+xml"/>
  <Override PartName="/ppt/slideLayouts/slideLayout950.xml" ContentType="application/vnd.openxmlformats-officedocument.presentationml.slideLayout+xml"/>
  <Override PartName="/ppt/slideLayouts/slideLayout1406.xml" ContentType="application/vnd.openxmlformats-officedocument.presentationml.slideLayout+xml"/>
  <Override PartName="/ppt/slideLayouts/slideLayout203.xml" ContentType="application/vnd.openxmlformats-officedocument.presentationml.slideLayout+xml"/>
  <Override PartName="/ppt/theme/theme32.xml" ContentType="application/vnd.openxmlformats-officedocument.theme+xml"/>
  <Override PartName="/ppt/slideLayouts/slideLayout679.xml" ContentType="application/vnd.openxmlformats-officedocument.presentationml.slideLayout+xml"/>
  <Override PartName="/ppt/slideLayouts/slideLayout1100.xml" ContentType="application/vnd.openxmlformats-officedocument.presentationml.slideLayout+xml"/>
  <Override PartName="/ppt/slideLayouts/slideLayout157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373.xml" ContentType="application/vnd.openxmlformats-officedocument.presentationml.slideLayout+xml"/>
  <Override PartName="/ppt/slideLayouts/slideLayout865.xml" ContentType="application/vnd.openxmlformats-officedocument.presentationml.slideLayout+xml"/>
  <Override PartName="/ppt/slideLayouts/slideLayout1084.xml" ContentType="application/vnd.openxmlformats-officedocument.presentationml.slideLayout+xml"/>
  <Override PartName="/ppt/slideLayouts/slideLayout1270.xml" ContentType="application/vnd.openxmlformats-officedocument.presentationml.slideLayout+xml"/>
  <Override PartName="/ppt/slideLayouts/slideLayout1762.xml" ContentType="application/vnd.openxmlformats-officedocument.presentationml.slideLayout+xml"/>
  <Default Extension="png" ContentType="image/png"/>
  <Override PartName="/ppt/slideLayouts/slideLayout118.xml" ContentType="application/vnd.openxmlformats-officedocument.presentationml.slideLayout+xml"/>
  <Override PartName="/ppt/slideLayouts/slideLayout1015.xml" ContentType="application/vnd.openxmlformats-officedocument.presentationml.slideLayout+xml"/>
  <Override PartName="/ppt/slideLayouts/slideLayout1507.xml" ContentType="application/vnd.openxmlformats-officedocument.presentationml.slideLayout+xml"/>
  <Override PartName="/ppt/slideMasters/slideMaster96.xml" ContentType="application/vnd.openxmlformats-officedocument.presentationml.slideMaster+xml"/>
  <Override PartName="/ppt/slideLayouts/slideLayout304.xml" ContentType="application/vnd.openxmlformats-officedocument.presentationml.slideLayout+xml"/>
  <Override PartName="/ppt/slideLayouts/slideLayout966.xml" ContentType="application/vnd.openxmlformats-officedocument.presentationml.slideLayout+xml"/>
  <Override PartName="/ppt/slideLayouts/slideLayout1201.xml" ContentType="application/vnd.openxmlformats-officedocument.presentationml.slideLayout+xml"/>
  <Override PartName="/ppt/slideLayouts/slideLayout1677.xml" ContentType="application/vnd.openxmlformats-officedocument.presentationml.slideLayout+xml"/>
  <Override PartName="/ppt/slideLayouts/slideLayout1863.xml" ContentType="application/vnd.openxmlformats-officedocument.presentationml.slideLayout+xml"/>
  <Override PartName="/ppt/diagrams/quickStyle3.xml" ContentType="application/vnd.openxmlformats-officedocument.drawingml.diagramStyle+xml"/>
  <Override PartName="/ppt/slideMasters/slideMaster27.xml" ContentType="application/vnd.openxmlformats-officedocument.presentationml.slideMaster+xml"/>
  <Override PartName="/ppt/slideLayouts/slideLayout90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474.xml" ContentType="application/vnd.openxmlformats-officedocument.presentationml.slideLayout+xml"/>
  <Override PartName="/ppt/slideLayouts/slideLayout1185.xml" ContentType="application/vnd.openxmlformats-officedocument.presentationml.slideLayout+xml"/>
  <Override PartName="/ppt/slideLayouts/slideLayout1371.xml" ContentType="application/vnd.openxmlformats-officedocument.presentationml.slideLayout+xml"/>
  <Override PartName="/ppt/slideLayouts/slideLayout1608.xml" ContentType="application/vnd.openxmlformats-officedocument.presentationml.slideLayout+xml"/>
  <Override PartName="/ppt/slides/slide22.xml" ContentType="application/vnd.openxmlformats-officedocument.presentationml.slide+xml"/>
  <Override PartName="/ppt/slideLayouts/slideLayout219.xml" ContentType="application/vnd.openxmlformats-officedocument.presentationml.slideLayout+xml"/>
  <Override PartName="/ppt/theme/theme48.xml" ContentType="application/vnd.openxmlformats-officedocument.theme+xml"/>
  <Override PartName="/ppt/slideLayouts/slideLayout660.xml" ContentType="application/vnd.openxmlformats-officedocument.presentationml.slideLayout+xml"/>
  <Override PartName="/ppt/slideLayouts/slideLayout1116.xml" ContentType="application/vnd.openxmlformats-officedocument.presentationml.slideLayout+xml"/>
  <Override PartName="/ppt/slideLayouts/slideLayout177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89.xml" ContentType="application/vnd.openxmlformats-officedocument.presentationml.slideLayout+xml"/>
  <Override PartName="/ppt/slideLayouts/slideLayout405.xml" ContentType="application/vnd.openxmlformats-officedocument.presentationml.slideLayout+xml"/>
  <Override PartName="/ppt/theme/theme105.xml" ContentType="application/vnd.openxmlformats-officedocument.theme+xml"/>
  <Override PartName="/ppt/slideLayouts/slideLayout1286.xml" ContentType="application/vnd.openxmlformats-officedocument.presentationml.slideLayout+xml"/>
  <Override PartName="/ppt/slideLayouts/slideLayout1302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575.xml" ContentType="application/vnd.openxmlformats-officedocument.presentationml.slideLayout+xml"/>
  <Override PartName="/ppt/slideLayouts/slideLayout761.xml" ContentType="application/vnd.openxmlformats-officedocument.presentationml.slideLayout+xml"/>
  <Override PartName="/ppt/slideLayouts/slideLayout1472.xml" ContentType="application/vnd.openxmlformats-officedocument.presentationml.slideLayout+xml"/>
  <Override PartName="/ppt/slideLayouts/slideLayout1709.xml" ContentType="application/vnd.openxmlformats-officedocument.presentationml.slideLayout+xml"/>
  <Override PartName="/ppt/slideLayouts/slideLayout506.xml" ContentType="application/vnd.openxmlformats-officedocument.presentationml.slideLayout+xml"/>
  <Override PartName="/ppt/slideLayouts/slideLayout1217.xml" ContentType="application/vnd.openxmlformats-officedocument.presentationml.slideLayout+xml"/>
  <Override PartName="/ppt/slideLayouts/slideLayout1403.xml" ContentType="application/vnd.openxmlformats-officedocument.presentationml.slideLayout+xml"/>
  <Override PartName="/ppt/slideLayouts/slideLayout1879.xml" ContentType="application/vnd.openxmlformats-officedocument.presentationml.slideLayout+xml"/>
  <Override PartName="/ppt/slideLayouts/slideLayout1387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676.xml" ContentType="application/vnd.openxmlformats-officedocument.presentationml.slideLayout+xml"/>
  <Override PartName="/ppt/slideLayouts/slideLayout862.xml" ContentType="application/vnd.openxmlformats-officedocument.presentationml.slideLayout+xml"/>
  <Override PartName="/ppt/slideLayouts/slideLayout1081.xml" ContentType="application/vnd.openxmlformats-officedocument.presentationml.slideLayout+xml"/>
  <Override PartName="/ppt/slideLayouts/slideLayout157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607.xml" ContentType="application/vnd.openxmlformats-officedocument.presentationml.slideLayout+xml"/>
  <Override PartName="/ppt/slideLayouts/slideLayout1318.xml" ContentType="application/vnd.openxmlformats-officedocument.presentationml.slideLayout+xml"/>
  <Override PartName="/ppt/slideLayouts/slideLayout1504.xml" ContentType="application/vnd.openxmlformats-officedocument.presentationml.slideLayout+xml"/>
  <Override PartName="/ppt/slideMasters/slideMaster93.xml" ContentType="application/vnd.openxmlformats-officedocument.presentationml.slideMaster+xml"/>
  <Override PartName="/ppt/slideLayouts/slideLayout115.xml" ContentType="application/vnd.openxmlformats-officedocument.presentationml.slideLayout+xml"/>
  <Override PartName="/ppt/slideLayouts/slideLayout301.xml" ContentType="application/vnd.openxmlformats-officedocument.presentationml.slideLayout+xml"/>
  <Override PartName="/ppt/slideLayouts/slideLayout777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1488.xml" ContentType="application/vnd.openxmlformats-officedocument.presentationml.slideLayout+xml"/>
  <Override PartName="/ppt/slideLayouts/slideLayout167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963.xml" ContentType="application/vnd.openxmlformats-officedocument.presentationml.slideLayout+xml"/>
  <Override PartName="/ppt/slideLayouts/slideLayout1182.xml" ContentType="application/vnd.openxmlformats-officedocument.presentationml.slideLayout+xml"/>
  <Override PartName="/ppt/slideLayouts/slideLayout1419.xml" ContentType="application/vnd.openxmlformats-officedocument.presentationml.slideLayout+xml"/>
  <Override PartName="/ppt/slideLayouts/slideLayout1860.xml" ContentType="application/vnd.openxmlformats-officedocument.presentationml.slideLayout+xml"/>
  <Override PartName="/ppt/slideMasters/slideMaster24.xml" ContentType="application/vnd.openxmlformats-officedocument.presentationml.slideMaster+xml"/>
  <Override PartName="/ppt/slideMasters/slideMaster107.xml" ContentType="application/vnd.openxmlformats-officedocument.presentationml.slideMaster+xml"/>
  <Override PartName="/ppt/slideLayouts/slideLayout471.xml" ContentType="application/vnd.openxmlformats-officedocument.presentationml.slideLayout+xml"/>
  <Override PartName="/ppt/theme/theme45.xml" ContentType="application/vnd.openxmlformats-officedocument.theme+xml"/>
  <Override PartName="/ppt/slideLayouts/slideLayout708.xml" ContentType="application/vnd.openxmlformats-officedocument.presentationml.slideLayout+xml"/>
  <Override PartName="/ppt/slideLayouts/slideLayout1589.xml" ContentType="application/vnd.openxmlformats-officedocument.presentationml.slideLayout+xml"/>
  <Override PartName="/ppt/slideLayouts/slideLayout160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402.xml" ContentType="application/vnd.openxmlformats-officedocument.presentationml.slideLayout+xml"/>
  <Override PartName="/ppt/slideLayouts/slideLayout878.xml" ContentType="application/vnd.openxmlformats-officedocument.presentationml.slideLayout+xml"/>
  <Override PartName="/ppt/slideLayouts/slideLayout1097.xml" ContentType="application/vnd.openxmlformats-officedocument.presentationml.slideLayout+xml"/>
  <Override PartName="/ppt/slideLayouts/slideLayout1113.xml" ContentType="application/vnd.openxmlformats-officedocument.presentationml.slideLayout+xml"/>
  <Override PartName="/ppt/slideLayouts/slideLayout1775.xml" ContentType="application/vnd.openxmlformats-officedocument.presentationml.slideLayout+xml"/>
  <Override PartName="/ppt/diagrams/layout3.xml" ContentType="application/vnd.openxmlformats-officedocument.drawingml.diagramLayout+xml"/>
  <Override PartName="/ppt/slideLayouts/slideLayout386.xml" ContentType="application/vnd.openxmlformats-officedocument.presentationml.slideLayout+xml"/>
  <Override PartName="/ppt/slideLayouts/slideLayout572.xml" ContentType="application/vnd.openxmlformats-officedocument.presentationml.slideLayout+xml"/>
  <Override PartName="/ppt/slideLayouts/slideLayout809.xml" ContentType="application/vnd.openxmlformats-officedocument.presentationml.slideLayout+xml"/>
  <Override PartName="/ppt/theme/theme102.xml" ContentType="application/vnd.openxmlformats-officedocument.theme+xml"/>
  <Override PartName="/ppt/slideLayouts/slideLayout1283.xml" ContentType="application/vnd.openxmlformats-officedocument.presentationml.slideLayout+xml"/>
  <Override PartName="/ppt/slideLayouts/slideLayout1706.xml" ContentType="application/vnd.openxmlformats-officedocument.presentationml.slideLayout+xml"/>
  <Override PartName="/ppt/notesSlides/notesSlide10.xml" ContentType="application/vnd.openxmlformats-officedocument.presentationml.notesSlide+xml"/>
  <Override PartName="/ppt/slideLayouts/slideLayout317.xml" ContentType="application/vnd.openxmlformats-officedocument.presentationml.slideLayout+xml"/>
  <Override PartName="/ppt/slideLayouts/slideLayout1028.xml" ContentType="application/vnd.openxmlformats-officedocument.presentationml.slideLayout+xml"/>
  <Override PartName="/ppt/slideLayouts/slideLayout1214.xml" ContentType="application/vnd.openxmlformats-officedocument.presentationml.slideLayout+xml"/>
  <Override PartName="/ppt/slideLayouts/slideLayout487.xml" ContentType="application/vnd.openxmlformats-officedocument.presentationml.slideLayout+xml"/>
  <Override PartName="/ppt/slideLayouts/slideLayout503.xml" ContentType="application/vnd.openxmlformats-officedocument.presentationml.slideLayout+xml"/>
  <Override PartName="/ppt/slideLayouts/slideLayout979.xml" ContentType="application/vnd.openxmlformats-officedocument.presentationml.slideLayout+xml"/>
  <Override PartName="/ppt/slideLayouts/slideLayout1198.xml" ContentType="application/vnd.openxmlformats-officedocument.presentationml.slideLayout+xml"/>
  <Override PartName="/ppt/slideLayouts/slideLayout1384.xml" ContentType="application/vnd.openxmlformats-officedocument.presentationml.slideLayout+xml"/>
  <Override PartName="/ppt/slideLayouts/slideLayout1400.xml" ContentType="application/vnd.openxmlformats-officedocument.presentationml.slideLayout+xml"/>
  <Override PartName="/ppt/slideLayouts/slideLayout1876.xml" ContentType="application/vnd.openxmlformats-officedocument.presentationml.slideLayout+xml"/>
  <Override PartName="/ppt/slideLayouts/slideLayout673.xml" ContentType="application/vnd.openxmlformats-officedocument.presentationml.slideLayout+xml"/>
  <Override PartName="/ppt/slideLayouts/slideLayout1129.xml" ContentType="application/vnd.openxmlformats-officedocument.presentationml.slideLayout+xml"/>
  <Override PartName="/ppt/slideLayouts/slideLayout1570.xml" ContentType="application/vnd.openxmlformats-officedocument.presentationml.slideLayout+xml"/>
  <Override PartName="/ppt/slideLayouts/slideLayout1807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418.xml" ContentType="application/vnd.openxmlformats-officedocument.presentationml.slideLayout+xml"/>
  <Override PartName="/ppt/slideLayouts/slideLayout1315.xml" ContentType="application/vnd.openxmlformats-officedocument.presentationml.slideLayout+xml"/>
  <Override PartName="/ppt/slideLayouts/slideLayout150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588.xml" ContentType="application/vnd.openxmlformats-officedocument.presentationml.slideLayout+xml"/>
  <Override PartName="/ppt/slideLayouts/slideLayout604.xml" ContentType="application/vnd.openxmlformats-officedocument.presentationml.slideLayout+xml"/>
  <Override PartName="/ppt/slideLayouts/slideLayout1299.xml" ContentType="application/vnd.openxmlformats-officedocument.presentationml.slideLayout+xml"/>
  <Override PartName="/ppt/theme/theme118.xml" ContentType="application/vnd.openxmlformats-officedocument.theme+xml"/>
  <Override PartName="/ppt/slideLayouts/slideLayout1485.xml" ContentType="application/vnd.openxmlformats-officedocument.presentationml.slideLayout+xml"/>
  <Override PartName="/ppt/slideMasters/slideMaster90.xml" ContentType="application/vnd.openxmlformats-officedocument.presentationml.slideMaster+xml"/>
  <Override PartName="/ppt/slideLayouts/slideLayout774.xml" ContentType="application/vnd.openxmlformats-officedocument.presentationml.slideLayout+xml"/>
  <Override PartName="/ppt/slideLayouts/slideLayout960.xml" ContentType="application/vnd.openxmlformats-officedocument.presentationml.slideLayout+xml"/>
  <Override PartName="/ppt/slideLayouts/slideLayout1671.xml" ContentType="application/vnd.openxmlformats-officedocument.presentationml.slideLayout+xml"/>
  <Override PartName="/ppt/slideMasters/slideMaster21.xml" ContentType="application/vnd.openxmlformats-officedocument.presentationml.slideMaster+xml"/>
  <Override PartName="/ppt/slideLayouts/slideLayout282.xml" ContentType="application/vnd.openxmlformats-officedocument.presentationml.slideLayout+xml"/>
  <Override PartName="/ppt/theme/theme42.xml" ContentType="application/vnd.openxmlformats-officedocument.theme+xml"/>
  <Override PartName="/ppt/slideLayouts/slideLayout519.xml" ContentType="application/vnd.openxmlformats-officedocument.presentationml.slideLayout+xml"/>
  <Override PartName="/ppt/slideLayouts/slideLayout705.xml" ContentType="application/vnd.openxmlformats-officedocument.presentationml.slideLayout+xml"/>
  <Override PartName="/ppt/slideLayouts/slideLayout1416.xml" ContentType="application/vnd.openxmlformats-officedocument.presentationml.slideLayout+xml"/>
  <Override PartName="/ppt/slideLayouts/slideLayout1602.xml" ContentType="application/vnd.openxmlformats-officedocument.presentationml.slideLayout+xml"/>
  <Override PartName="/ppt/slideMasters/slideMaster104.xml" ContentType="application/vnd.openxmlformats-officedocument.presentationml.slideMaster+xml"/>
  <Override PartName="/ppt/theme/theme9.xml" ContentType="application/vnd.openxmlformats-officedocument.theme+xml"/>
  <Override PartName="/ppt/slideLayouts/slideLayout213.xml" ContentType="application/vnd.openxmlformats-officedocument.presentationml.slideLayout+xml"/>
  <Override PartName="/ppt/slideLayouts/slideLayout689.xml" ContentType="application/vnd.openxmlformats-officedocument.presentationml.slideLayout+xml"/>
  <Override PartName="/ppt/slideLayouts/slideLayout875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1586.xml" ContentType="application/vnd.openxmlformats-officedocument.presentationml.slideLayout+xml"/>
  <Override PartName="/ppt/slideLayouts/slideLayout1772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383.xml" ContentType="application/vnd.openxmlformats-officedocument.presentationml.slideLayout+xml"/>
  <Override PartName="/ppt/slideLayouts/slideLayout1094.xml" ContentType="application/vnd.openxmlformats-officedocument.presentationml.slideLayout+xml"/>
  <Override PartName="/ppt/slideLayouts/slideLayout1280.xml" ContentType="application/vnd.openxmlformats-officedocument.presentationml.slideLayout+xml"/>
  <Override PartName="/ppt/slideLayouts/slideLayout151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806.xml" ContentType="application/vnd.openxmlformats-officedocument.presentationml.slideLayout+xml"/>
  <Override PartName="/ppt/slideLayouts/slideLayout1025.xml" ContentType="application/vnd.openxmlformats-officedocument.presentationml.slideLayout+xml"/>
  <Override PartName="/ppt/slideLayouts/slideLayout1703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500.xml" ContentType="application/vnd.openxmlformats-officedocument.presentationml.slideLayout+xml"/>
  <Override PartName="/ppt/slideLayouts/slideLayout976.xml" ContentType="application/vnd.openxmlformats-officedocument.presentationml.slideLayout+xml"/>
  <Override PartName="/ppt/slideLayouts/slideLayout1195.xml" ContentType="application/vnd.openxmlformats-officedocument.presentationml.slideLayout+xml"/>
  <Override PartName="/ppt/slideLayouts/slideLayout1211.xml" ContentType="application/vnd.openxmlformats-officedocument.presentationml.slideLayout+xml"/>
  <Override PartName="/ppt/slideLayouts/slideLayout1687.xml" ContentType="application/vnd.openxmlformats-officedocument.presentationml.slideLayout+xml"/>
  <Override PartName="/ppt/slideLayouts/slideLayout1873.xml" ContentType="application/vnd.openxmlformats-officedocument.presentationml.slideLayout+xml"/>
  <Override PartName="/ppt/slideMasters/slideMaster37.xml" ContentType="application/vnd.openxmlformats-officedocument.presentationml.slideMaster+xml"/>
  <Override PartName="/ppt/slideLayouts/slideLayout484.xml" ContentType="application/vnd.openxmlformats-officedocument.presentationml.slideLayout+xml"/>
  <Override PartName="/ppt/slideLayouts/slideLayout670.xml" ContentType="application/vnd.openxmlformats-officedocument.presentationml.slideLayout+xml"/>
  <Override PartName="/ppt/theme/theme58.xml" ContentType="application/vnd.openxmlformats-officedocument.theme+xml"/>
  <Override PartName="/ppt/slideLayouts/slideLayout1381.xml" ContentType="application/vnd.openxmlformats-officedocument.presentationml.slideLayout+xml"/>
  <Override PartName="/ppt/slideLayouts/slideLayout161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415.xml" ContentType="application/vnd.openxmlformats-officedocument.presentationml.slideLayout+xml"/>
  <Override PartName="/ppt/slideLayouts/slideLayout907.xml" ContentType="application/vnd.openxmlformats-officedocument.presentationml.slideLayout+xml"/>
  <Override PartName="/ppt/slideLayouts/slideLayout1126.xml" ContentType="application/vnd.openxmlformats-officedocument.presentationml.slideLayout+xml"/>
  <Override PartName="/ppt/slideLayouts/slideLayout1312.xml" ContentType="application/vnd.openxmlformats-officedocument.presentationml.slideLayout+xml"/>
  <Override PartName="/ppt/slideLayouts/slideLayout1788.xml" ContentType="application/vnd.openxmlformats-officedocument.presentationml.slideLayout+xml"/>
  <Override PartName="/ppt/slideLayouts/slideLayout180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99.xml" ContentType="application/vnd.openxmlformats-officedocument.presentationml.slideLayout+xml"/>
  <Override PartName="/ppt/slideLayouts/slideLayout601.xml" ContentType="application/vnd.openxmlformats-officedocument.presentationml.slideLayout+xml"/>
  <Override PartName="/ppt/slideLayouts/slideLayout1296.xml" ContentType="application/vnd.openxmlformats-officedocument.presentationml.slideLayout+xml"/>
  <Override PartName="/ppt/theme/theme115.xml" ContentType="application/vnd.openxmlformats-officedocument.theme+xml"/>
  <Override PartName="/ppt/notesSlides/notesSlide23.xml" ContentType="application/vnd.openxmlformats-officedocument.presentationml.notesSlide+xml"/>
  <Override PartName="/ppt/slideLayouts/slideLayout585.xml" ContentType="application/vnd.openxmlformats-officedocument.presentationml.slideLayout+xml"/>
  <Override PartName="/ppt/slideLayouts/slideLayout771.xml" ContentType="application/vnd.openxmlformats-officedocument.presentationml.slideLayout+xml"/>
  <Override PartName="/ppt/slideLayouts/slideLayout1482.xml" ContentType="application/vnd.openxmlformats-officedocument.presentationml.slideLayout+xml"/>
  <Override PartName="/ppt/slideLayouts/slideLayout1719.xml" ContentType="application/vnd.openxmlformats-officedocument.presentationml.slideLayout+xml"/>
  <Override PartName="/ppt/slideLayouts/slideLayout516.xml" ContentType="application/vnd.openxmlformats-officedocument.presentationml.slideLayout+xml"/>
  <Override PartName="/ppt/slideLayouts/slideLayout1227.xml" ContentType="application/vnd.openxmlformats-officedocument.presentationml.slideLayout+xml"/>
  <Override PartName="/ppt/slideLayouts/slideLayout1413.xml" ContentType="application/vnd.openxmlformats-officedocument.presentationml.slideLayout+xml"/>
  <Override PartName="/ppt/slideMasters/slideMaster101.xml" ContentType="application/vnd.openxmlformats-officedocument.presentationml.slideMaster+xml"/>
  <Override PartName="/ppt/theme/theme6.xml" ContentType="application/vnd.openxmlformats-officedocument.theme+xml"/>
  <Override PartName="/ppt/slideLayouts/slideLayout210.xml" ContentType="application/vnd.openxmlformats-officedocument.presentationml.slideLayout+xml"/>
  <Override PartName="/ppt/slideLayouts/slideLayout686.xml" ContentType="application/vnd.openxmlformats-officedocument.presentationml.slideLayout+xml"/>
  <Override PartName="/ppt/slideLayouts/slideLayout702.xml" ContentType="application/vnd.openxmlformats-officedocument.presentationml.slideLayout+xml"/>
  <Override PartName="/ppt/slideLayouts/slideLayout1397.xml" ContentType="application/vnd.openxmlformats-officedocument.presentationml.slideLayout+xml"/>
  <Override PartName="/ppt/slideLayouts/slideLayout158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872.xml" ContentType="application/vnd.openxmlformats-officedocument.presentationml.slideLayout+xml"/>
  <Override PartName="/ppt/slideLayouts/slideLayout1091.xml" ContentType="application/vnd.openxmlformats-officedocument.presentationml.slideLayout+xml"/>
  <Override PartName="/ppt/slideLayouts/slideLayout1328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380.xml" ContentType="application/vnd.openxmlformats-officedocument.presentationml.slideLayout+xml"/>
  <Override PartName="/ppt/slideLayouts/slideLayout617.xml" ContentType="application/vnd.openxmlformats-officedocument.presentationml.slideLayout+xml"/>
  <Override PartName="/ppt/slideLayouts/slideLayout803.xml" ContentType="application/vnd.openxmlformats-officedocument.presentationml.slideLayout+xml"/>
  <Override PartName="/ppt/slideLayouts/slideLayout1498.xml" ContentType="application/vnd.openxmlformats-officedocument.presentationml.slideLayout+xml"/>
  <Override PartName="/ppt/slideLayouts/slideLayout1514.xml" ContentType="application/vnd.openxmlformats-officedocument.presentationml.slideLayout+xml"/>
  <Override PartName="/ppt/slideLayouts/slideLayout1700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787.xml" ContentType="application/vnd.openxmlformats-officedocument.presentationml.slideLayout+xml"/>
  <Override PartName="/ppt/slideLayouts/slideLayout1022.xml" ContentType="application/vnd.openxmlformats-officedocument.presentationml.slideLayout+xml"/>
  <Override PartName="/ppt/slideLayouts/slideLayout1684.xml" ContentType="application/vnd.openxmlformats-officedocument.presentationml.slideLayout+xml"/>
  <Override PartName="/ppt/slideLayouts/slideLayout1870.xml" ContentType="application/vnd.openxmlformats-officedocument.presentationml.slideLayout+xml"/>
  <Override PartName="/ppt/slideMasters/slideMaster34.xml" ContentType="application/vnd.openxmlformats-officedocument.presentationml.slideMaster+xml"/>
  <Override PartName="/ppt/slideLayouts/slideLayout295.xml" ContentType="application/vnd.openxmlformats-officedocument.presentationml.slideLayout+xml"/>
  <Override PartName="/ppt/slideLayouts/slideLayout481.xml" ContentType="application/vnd.openxmlformats-officedocument.presentationml.slideLayout+xml"/>
  <Override PartName="/ppt/slideLayouts/slideLayout973.xml" ContentType="application/vnd.openxmlformats-officedocument.presentationml.slideLayout+xml"/>
  <Override PartName="/ppt/slideLayouts/slideLayout1192.xml" ContentType="application/vnd.openxmlformats-officedocument.presentationml.slideLayout+xml"/>
  <Override PartName="/ppt/slideLayouts/slideLayout1429.xml" ContentType="application/vnd.openxmlformats-officedocument.presentationml.slideLayout+xml"/>
  <Override PartName="/ppt/slideLayouts/slideLayout1615.xml" ContentType="application/vnd.openxmlformats-officedocument.presentationml.slideLayout+xml"/>
  <Override PartName="/ppt/slideMasters/slideMaster117.xml" ContentType="application/vnd.openxmlformats-officedocument.presentationml.slideMaster+xml"/>
  <Override PartName="/ppt/slideLayouts/slideLayout226.xml" ContentType="application/vnd.openxmlformats-officedocument.presentationml.slideLayout+xml"/>
  <Override PartName="/ppt/theme/theme55.xml" ContentType="application/vnd.openxmlformats-officedocument.theme+xml"/>
  <Override PartName="/ppt/slideLayouts/slideLayout718.xml" ContentType="application/vnd.openxmlformats-officedocument.presentationml.slideLayout+xml"/>
  <Override PartName="/ppt/slideLayouts/slideLayout904.xml" ContentType="application/vnd.openxmlformats-officedocument.presentationml.slideLayout+xml"/>
  <Override PartName="/ppt/slideLayouts/slideLayout1123.xml" ContentType="application/vnd.openxmlformats-officedocument.presentationml.slideLayout+xml"/>
  <Override PartName="/ppt/slideLayouts/slideLayout1599.xml" ContentType="application/vnd.openxmlformats-officedocument.presentationml.slideLayout+xml"/>
  <Override PartName="/ppt/slideLayouts/slideLayout1801.xml" ContentType="application/vnd.openxmlformats-officedocument.presentationml.slideLayout+xml"/>
  <Override PartName="/ppt/slideLayouts/slideLayout396.xml" ContentType="application/vnd.openxmlformats-officedocument.presentationml.slideLayout+xml"/>
  <Override PartName="/ppt/slideLayouts/slideLayout412.xml" ContentType="application/vnd.openxmlformats-officedocument.presentationml.slideLayout+xml"/>
  <Override PartName="/ppt/slideLayouts/slideLayout888.xml" ContentType="application/vnd.openxmlformats-officedocument.presentationml.slideLayout+xml"/>
  <Override PartName="/ppt/slideLayouts/slideLayout1293.xml" ContentType="application/vnd.openxmlformats-officedocument.presentationml.slideLayout+xml"/>
  <Override PartName="/ppt/theme/theme112.xml" ContentType="application/vnd.openxmlformats-officedocument.theme+xml"/>
  <Override PartName="/ppt/slideLayouts/slideLayout1785.xml" ContentType="application/vnd.openxmlformats-officedocument.presentationml.slideLayout+xml"/>
  <Override PartName="/ppt/notesSlides/notesSlide20.xml" ContentType="application/vnd.openxmlformats-officedocument.presentationml.notesSlide+xml"/>
  <Override PartName="/ppt/slideLayouts/slideLayout582.xml" ContentType="application/vnd.openxmlformats-officedocument.presentationml.slideLayout+xml"/>
  <Override PartName="/ppt/slideLayouts/slideLayout819.xml" ContentType="application/vnd.openxmlformats-officedocument.presentationml.slideLayout+xml"/>
  <Override PartName="/ppt/slideLayouts/slideLayout1038.xml" ContentType="application/vnd.openxmlformats-officedocument.presentationml.slideLayout+xml"/>
  <Override PartName="/ppt/slideLayouts/slideLayout171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989.xml" ContentType="application/vnd.openxmlformats-officedocument.presentationml.slideLayout+xml"/>
  <Override PartName="/ppt/slideLayouts/slideLayout1224.xml" ContentType="application/vnd.openxmlformats-officedocument.presentationml.slideLayout+xml"/>
  <Override PartName="/ppt/slideLayouts/slideLayout497.xml" ContentType="application/vnd.openxmlformats-officedocument.presentationml.slideLayout+xml"/>
  <Override PartName="/ppt/slideLayouts/slideLayout513.xml" ContentType="application/vnd.openxmlformats-officedocument.presentationml.slideLayout+xml"/>
  <Override PartName="/ppt/slideLayouts/slideLayout1394.xml" ContentType="application/vnd.openxmlformats-officedocument.presentationml.slideLayout+xml"/>
  <Override PartName="/ppt/slideLayouts/slideLayout1410.xml" ContentType="application/vnd.openxmlformats-officedocument.presentationml.slideLayout+xml"/>
  <Override PartName="/ppt/theme/theme3.xml" ContentType="application/vnd.openxmlformats-officedocument.theme+xml"/>
  <Override PartName="/ppt/slideLayouts/slideLayout683.xml" ContentType="application/vnd.openxmlformats-officedocument.presentationml.slideLayout+xml"/>
  <Override PartName="/ppt/slideLayouts/slideLayout1139.xml" ContentType="application/vnd.openxmlformats-officedocument.presentationml.slideLayout+xml"/>
  <Override PartName="/ppt/slideLayouts/slideLayout1580.xml" ContentType="application/vnd.openxmlformats-officedocument.presentationml.slideLayout+xml"/>
  <Override PartName="/ppt/slideLayouts/slideLayout1817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428.xml" ContentType="application/vnd.openxmlformats-officedocument.presentationml.slideLayout+xml"/>
  <Override PartName="/ppt/slideLayouts/slideLayout614.xml" ContentType="application/vnd.openxmlformats-officedocument.presentationml.slideLayout+xml"/>
  <Override PartName="/ppt/slideLayouts/slideLayout1325.xml" ContentType="application/vnd.openxmlformats-officedocument.presentationml.slideLayout+xml"/>
  <Override PartName="/ppt/slideLayouts/slideLayout1511.xml" ContentType="application/vnd.openxmlformats-officedocument.presentationml.slideLayout+xml"/>
  <Override PartName="/ppt/theme/theme128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598.xml" ContentType="application/vnd.openxmlformats-officedocument.presentationml.slideLayout+xml"/>
  <Override PartName="/ppt/slideLayouts/slideLayout784.xml" ContentType="application/vnd.openxmlformats-officedocument.presentationml.slideLayout+xml"/>
  <Override PartName="/ppt/slideLayouts/slideLayout800.xml" ContentType="application/vnd.openxmlformats-officedocument.presentationml.slideLayout+xml"/>
  <Override PartName="/ppt/slideLayouts/slideLayout1495.xml" ContentType="application/vnd.openxmlformats-officedocument.presentationml.slideLayout+xml"/>
  <Override PartName="/ppt/slideLayouts/slideLayout168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529.xml" ContentType="application/vnd.openxmlformats-officedocument.presentationml.slideLayout+xml"/>
  <Override PartName="/ppt/slideLayouts/slideLayout970.xml" ContentType="application/vnd.openxmlformats-officedocument.presentationml.slideLayout+xml"/>
  <Override PartName="/ppt/slideLayouts/slideLayout1426.xml" ContentType="application/vnd.openxmlformats-officedocument.presentationml.slideLayout+xml"/>
  <Override PartName="/ppt/slideMasters/slideMaster31.xml" ContentType="application/vnd.openxmlformats-officedocument.presentationml.slideMaster+xml"/>
  <Override PartName="/ppt/slideMasters/slideMaster114.xml" ContentType="application/vnd.openxmlformats-officedocument.presentationml.slideMaster+xml"/>
  <Override PartName="/ppt/theme/theme52.xml" ContentType="application/vnd.openxmlformats-officedocument.theme+xml"/>
  <Override PartName="/ppt/slideLayouts/slideLayout715.xml" ContentType="application/vnd.openxmlformats-officedocument.presentationml.slideLayout+xml"/>
  <Override PartName="/ppt/slideLayouts/slideLayout901.xml" ContentType="application/vnd.openxmlformats-officedocument.presentationml.slideLayout+xml"/>
  <Override PartName="/ppt/slideLayouts/slideLayout161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699.xml" ContentType="application/vnd.openxmlformats-officedocument.presentationml.slideLayout+xml"/>
  <Override PartName="/ppt/slideLayouts/slideLayout885.xml" ContentType="application/vnd.openxmlformats-officedocument.presentationml.slideLayout+xml"/>
  <Override PartName="/ppt/slideLayouts/slideLayout1120.xml" ContentType="application/vnd.openxmlformats-officedocument.presentationml.slideLayout+xml"/>
  <Override PartName="/ppt/slideLayouts/slideLayout1596.xml" ContentType="application/vnd.openxmlformats-officedocument.presentationml.slideLayout+xml"/>
  <Override PartName="/ppt/slideLayouts/slideLayout1782.xml" ContentType="application/vnd.openxmlformats-officedocument.presentationml.slideLayout+xml"/>
  <Override PartName="/ppt/slideLayouts/slideLayout393.xml" ContentType="application/vnd.openxmlformats-officedocument.presentationml.slideLayout+xml"/>
  <Override PartName="/ppt/slideLayouts/slideLayout1290.xml" ContentType="application/vnd.openxmlformats-officedocument.presentationml.slideLayout+xml"/>
  <Override PartName="/ppt/slideLayouts/slideLayout152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816.xml" ContentType="application/vnd.openxmlformats-officedocument.presentationml.slideLayout+xml"/>
  <Override PartName="/ppt/slideLayouts/slideLayout1035.xml" ContentType="application/vnd.openxmlformats-officedocument.presentationml.slideLayout+xml"/>
  <Override PartName="/ppt/slideLayouts/slideLayout1221.xml" ContentType="application/vnd.openxmlformats-officedocument.presentationml.slideLayout+xml"/>
  <Override PartName="/ppt/slideLayouts/slideLayout1697.xml" ContentType="application/vnd.openxmlformats-officedocument.presentationml.slideLayout+xml"/>
  <Override PartName="/ppt/slideLayouts/slideLayout1713.xml" ContentType="application/vnd.openxmlformats-officedocument.presentationml.slideLayout+xml"/>
  <Override PartName="/ppt/diagrams/colors2.xml" ContentType="application/vnd.openxmlformats-officedocument.drawingml.diagramColors+xml"/>
  <Override PartName="/ppt/slideLayouts/slideLayout510.xml" ContentType="application/vnd.openxmlformats-officedocument.presentationml.slideLayout+xml"/>
  <Override PartName="/ppt/slideLayouts/slideLayout986.xml" ContentType="application/vnd.openxmlformats-officedocument.presentationml.slideLayout+xml"/>
  <Override PartName="/ppt/slideMasters/slideMaster47.xml" ContentType="application/vnd.openxmlformats-officedocument.presentationml.slideMaster+xml"/>
  <Override PartName="/ppt/slideLayouts/slideLayout494.xml" ContentType="application/vnd.openxmlformats-officedocument.presentationml.slideLayout+xml"/>
  <Override PartName="/ppt/slideLayouts/slideLayout680.xml" ContentType="application/vnd.openxmlformats-officedocument.presentationml.slideLayout+xml"/>
  <Override PartName="/ppt/theme/theme68.xml" ContentType="application/vnd.openxmlformats-officedocument.theme+xml"/>
  <Override PartName="/ppt/slideLayouts/slideLayout917.xml" ContentType="application/vnd.openxmlformats-officedocument.presentationml.slideLayout+xml"/>
  <Override PartName="/ppt/slideLayouts/slideLayout1391.xml" ContentType="application/vnd.openxmlformats-officedocument.presentationml.slideLayout+xml"/>
  <Override PartName="/ppt/slideLayouts/slideLayout1628.xml" ContentType="application/vnd.openxmlformats-officedocument.presentationml.slideLayout+xml"/>
  <Override PartName="/ppt/slideLayouts/slideLayout1814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425.xml" ContentType="application/vnd.openxmlformats-officedocument.presentationml.slideLayout+xml"/>
  <Override PartName="/ppt/slideLayouts/slideLayout1136.xml" ContentType="application/vnd.openxmlformats-officedocument.presentationml.slideLayout+xml"/>
  <Override PartName="/ppt/slideLayouts/slideLayout1322.xml" ContentType="application/vnd.openxmlformats-officedocument.presentationml.slideLayout+xml"/>
  <Override PartName="/ppt/slideLayouts/slideLayout1798.xml" ContentType="application/vnd.openxmlformats-officedocument.presentationml.slideLayout+xml"/>
  <Override PartName="/ppt/slideLayouts/slideLayout595.xml" ContentType="application/vnd.openxmlformats-officedocument.presentationml.slideLayout+xml"/>
  <Override PartName="/ppt/slideLayouts/slideLayout611.xml" ContentType="application/vnd.openxmlformats-officedocument.presentationml.slideLayout+xml"/>
  <Override PartName="/ppt/slideLayouts/slideLayout1492.xml" ContentType="application/vnd.openxmlformats-officedocument.presentationml.slideLayout+xml"/>
  <Override PartName="/ppt/theme/theme125.xml" ContentType="application/vnd.openxmlformats-officedocument.theme+xml"/>
  <Override PartName="/ppt/slideLayouts/slideLayout1729.xml" ContentType="application/vnd.openxmlformats-officedocument.presentationml.slideLayout+xml"/>
  <Override PartName="/ppt/slideLayouts/slideLayout781.xml" ContentType="application/vnd.openxmlformats-officedocument.presentationml.slideLayout+xml"/>
  <Override PartName="/ppt/slideLayouts/slideLayout1237.xml" ContentType="application/vnd.openxmlformats-officedocument.presentationml.slideLayout+xml"/>
  <Override PartName="/ppt/slideLayouts/slideLayout526.xml" ContentType="application/vnd.openxmlformats-officedocument.presentationml.slideLayout+xml"/>
  <Override PartName="/ppt/slideLayouts/slideLayout712.xml" ContentType="application/vnd.openxmlformats-officedocument.presentationml.slideLayout+xml"/>
  <Override PartName="/ppt/slideLayouts/slideLayout1423.xml" ContentType="application/vnd.openxmlformats-officedocument.presentationml.slideLayout+xml"/>
  <Override PartName="/ppt/slideMasters/slideMaster111.xml" ContentType="application/vnd.openxmlformats-officedocument.presentationml.slideMaster+xml"/>
  <Override PartName="/ppt/slideLayouts/slideLayout220.xml" ContentType="application/vnd.openxmlformats-officedocument.presentationml.slideLayout+xml"/>
  <Override PartName="/ppt/slideLayouts/slideLayout696.xml" ContentType="application/vnd.openxmlformats-officedocument.presentationml.slideLayout+xml"/>
  <Override PartName="/ppt/slideLayouts/slideLayout1593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90.xml" ContentType="application/vnd.openxmlformats-officedocument.presentationml.slideLayout+xml"/>
  <Override PartName="/ppt/slideLayouts/slideLayout882.xml" ContentType="application/vnd.openxmlformats-officedocument.presentationml.slideLayout+xml"/>
  <Override PartName="/ppt/slideLayouts/slideLayout1338.xml" ContentType="application/vnd.openxmlformats-officedocument.presentationml.slideLayout+xml"/>
  <Override PartName="/ppt/slideLayouts/slideLayout152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627.xml" ContentType="application/vnd.openxmlformats-officedocument.presentationml.slideLayout+xml"/>
  <Override PartName="/ppt/slideLayouts/slideLayout813.xml" ContentType="application/vnd.openxmlformats-officedocument.presentationml.slideLayout+xml"/>
  <Override PartName="/ppt/slideLayouts/slideLayout1032.xml" ContentType="application/vnd.openxmlformats-officedocument.presentationml.slideLayout+xml"/>
  <Override PartName="/ppt/slideLayouts/slideLayout171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797.xml" ContentType="application/vnd.openxmlformats-officedocument.presentationml.slideLayout+xml"/>
  <Override PartName="/ppt/slideLayouts/slideLayout983.xml" ContentType="application/vnd.openxmlformats-officedocument.presentationml.slideLayout+xml"/>
  <Override PartName="/ppt/slideLayouts/slideLayout1694.xml" ContentType="application/vnd.openxmlformats-officedocument.presentationml.slideLayout+xml"/>
  <Override PartName="/ppt/slideLayouts/slideLayout1880.xml" ContentType="application/vnd.openxmlformats-officedocument.presentationml.slideLayout+xml"/>
  <Override PartName="/ppt/slideMasters/slideMaster44.xml" ContentType="application/vnd.openxmlformats-officedocument.presentationml.slideMaster+xml"/>
  <Override PartName="/ppt/slideLayouts/slideLayout491.xml" ContentType="application/vnd.openxmlformats-officedocument.presentationml.slideLayout+xml"/>
  <Override PartName="/ppt/slideLayouts/slideLayout728.xml" ContentType="application/vnd.openxmlformats-officedocument.presentationml.slideLayout+xml"/>
  <Override PartName="/ppt/theme/theme65.xml" ContentType="application/vnd.openxmlformats-officedocument.theme+xml"/>
  <Override PartName="/ppt/slideLayouts/slideLayout1439.xml" ContentType="application/vnd.openxmlformats-officedocument.presentationml.slideLayout+xml"/>
  <Override PartName="/ppt/slideLayouts/slideLayout1625.xml" ContentType="application/vnd.openxmlformats-officedocument.presentationml.slideLayout+xml"/>
  <Override PartName="/ppt/slideMasters/slideMaster127.xml" ContentType="application/vnd.openxmlformats-officedocument.presentationml.slideMaster+xml"/>
  <Override PartName="/ppt/slideLayouts/slideLayout236.xml" ContentType="application/vnd.openxmlformats-officedocument.presentationml.slideLayout+xml"/>
  <Override PartName="/ppt/slideLayouts/slideLayout898.xml" ContentType="application/vnd.openxmlformats-officedocument.presentationml.slideLayout+xml"/>
  <Override PartName="/ppt/slideLayouts/slideLayout914.xml" ContentType="application/vnd.openxmlformats-officedocument.presentationml.slideLayout+xml"/>
  <Override PartName="/ppt/slideLayouts/slideLayout1133.xml" ContentType="application/vnd.openxmlformats-officedocument.presentationml.slideLayout+xml"/>
  <Override PartName="/ppt/slideLayouts/slideLayout1795.xml" ContentType="application/vnd.openxmlformats-officedocument.presentationml.slideLayout+xml"/>
  <Override PartName="/ppt/slideLayouts/slideLayout1811.xml" ContentType="application/vnd.openxmlformats-officedocument.presentationml.slideLayout+xml"/>
  <Override PartName="/ppt/slideLayouts/slideLayout422.xml" ContentType="application/vnd.openxmlformats-officedocument.presentationml.slideLayout+xml"/>
  <Override PartName="/ppt/theme/theme122.xml" ContentType="application/vnd.openxmlformats-officedocument.theme+xml"/>
  <Override PartName="/ppt/slideLayouts/slideLayout592.xml" ContentType="application/vnd.openxmlformats-officedocument.presentationml.slideLayout+xml"/>
  <Override PartName="/ppt/slideLayouts/slideLayout829.xml" ContentType="application/vnd.openxmlformats-officedocument.presentationml.slideLayout+xml"/>
  <Override PartName="/ppt/slideLayouts/slideLayout1048.xml" ContentType="application/vnd.openxmlformats-officedocument.presentationml.slideLayout+xml"/>
  <Override PartName="/ppt/slideLayouts/slideLayout172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523.xml" ContentType="application/vnd.openxmlformats-officedocument.presentationml.slideLayout+xml"/>
  <Override PartName="/ppt/slideLayouts/slideLayout999.xml" ContentType="application/vnd.openxmlformats-officedocument.presentationml.slideLayout+xml"/>
  <Override PartName="/ppt/slideLayouts/slideLayout1234.xml" ContentType="application/vnd.openxmlformats-officedocument.presentationml.slideLayout+xml"/>
  <Override PartName="/ppt/slideLayouts/slideLayout14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93.xml" ContentType="application/vnd.openxmlformats-officedocument.presentationml.slideLayout+xml"/>
  <Override PartName="/ppt/slideLayouts/slideLayout1590.xml" ContentType="application/vnd.openxmlformats-officedocument.presentationml.slideLayout+xml"/>
  <Override PartName="/ppt/slideLayouts/slideLayout438.xml" ContentType="application/vnd.openxmlformats-officedocument.presentationml.slideLayout+xml"/>
  <Override PartName="/ppt/slideLayouts/slideLayout1149.xml" ContentType="application/vnd.openxmlformats-officedocument.presentationml.slideLayout+xml"/>
  <Override PartName="/ppt/slideLayouts/slideLayout1335.xml" ContentType="application/vnd.openxmlformats-officedocument.presentationml.slideLayout+xml"/>
  <Override PartName="/ppt/slideLayouts/slideLayout1827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24.xml" ContentType="application/vnd.openxmlformats-officedocument.presentationml.slideLayout+xml"/>
  <Override PartName="/ppt/slideLayouts/slideLayout1521.xml" ContentType="application/vnd.openxmlformats-officedocument.presentationml.slideLayout+xml"/>
  <Override PartName="/ppt/theme/theme138.xml" ContentType="application/vnd.openxmlformats-officedocument.theme+xml"/>
  <Override PartName="/ppt/presentation.xml" ContentType="application/vnd.openxmlformats-officedocument.presentationml.presentation.main+xml"/>
  <Override PartName="/ppt/slideLayouts/slideLayout132.xml" ContentType="application/vnd.openxmlformats-officedocument.presentationml.slideLayout+xml"/>
  <Override PartName="/ppt/slideLayouts/slideLayout794.xml" ContentType="application/vnd.openxmlformats-officedocument.presentationml.slideLayout+xml"/>
  <Override PartName="/ppt/slideLayouts/slideLayout810.xml" ContentType="application/vnd.openxmlformats-officedocument.presentationml.slideLayout+xml"/>
  <Override PartName="/ppt/slideLayouts/slideLayout1691.xml" ContentType="application/vnd.openxmlformats-officedocument.presentationml.slideLayout+xml"/>
  <Override PartName="/docProps/app.xml" ContentType="application/vnd.openxmlformats-officedocument.extended-properties+xml"/>
  <Override PartName="/ppt/slideLayouts/slideLayout539.xml" ContentType="application/vnd.openxmlformats-officedocument.presentationml.slideLayout+xml"/>
  <Override PartName="/ppt/slideLayouts/slideLayout980.xml" ContentType="application/vnd.openxmlformats-officedocument.presentationml.slideLayout+xml"/>
  <Override PartName="/ppt/slideLayouts/slideLayout1436.xml" ContentType="application/vnd.openxmlformats-officedocument.presentationml.slideLayout+xml"/>
  <Override PartName="/ppt/slideMasters/slideMaster41.xml" ContentType="application/vnd.openxmlformats-officedocument.presentationml.slideMaster+xml"/>
  <Override PartName="/ppt/slideMasters/slideMaster124.xml" ContentType="application/vnd.openxmlformats-officedocument.presentationml.slideMaster+xml"/>
  <Override PartName="/ppt/slideLayouts/slideLayout233.xml" ContentType="application/vnd.openxmlformats-officedocument.presentationml.slideLayout+xml"/>
  <Override PartName="/ppt/slideLayouts/slideLayout725.xml" ContentType="application/vnd.openxmlformats-officedocument.presentationml.slideLayout+xml"/>
  <Override PartName="/ppt/theme/theme62.xml" ContentType="application/vnd.openxmlformats-officedocument.theme+xml"/>
  <Override PartName="/ppt/slideLayouts/slideLayout911.xml" ContentType="application/vnd.openxmlformats-officedocument.presentationml.slideLayout+xml"/>
  <Override PartName="/ppt/slideLayouts/slideLayout1130.xml" ContentType="application/vnd.openxmlformats-officedocument.presentationml.slideLayout+xml"/>
  <Override PartName="/ppt/slideLayouts/slideLayout1622.xml" ContentType="application/vnd.openxmlformats-officedocument.presentationml.slideLayout+xml"/>
  <Override PartName="/ppt/slideLayouts/slideLayout895.xml" ContentType="application/vnd.openxmlformats-officedocument.presentationml.slideLayout+xml"/>
  <Override PartName="/ppt/slideLayouts/slideLayout1792.xml" ContentType="application/vnd.openxmlformats-officedocument.presentationml.slideLayout+xml"/>
  <Override PartName="/ppt/slideLayouts/slideLayout826.xml" ContentType="application/vnd.openxmlformats-officedocument.presentationml.slideLayout+xml"/>
  <Override PartName="/ppt/slideLayouts/slideLayout1537.xml" ContentType="application/vnd.openxmlformats-officedocument.presentationml.slideLayout+xml"/>
  <Override PartName="/ppt/slideLayouts/slideLayout1723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1045.xml" ContentType="application/vnd.openxmlformats-officedocument.presentationml.slideLayout+xml"/>
  <Override PartName="/ppt/slideLayouts/slideLayout1231.xml" ContentType="application/vnd.openxmlformats-officedocument.presentationml.slideLayout+xml"/>
  <Override PartName="/ppt/slideMasters/slideMaster57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520.xml" ContentType="application/vnd.openxmlformats-officedocument.presentationml.slideLayout+xml"/>
  <Override PartName="/ppt/slideLayouts/slideLayout996.xml" ContentType="application/vnd.openxmlformats-officedocument.presentationml.slideLayout+xml"/>
  <Override PartName="/ppt/slideLayouts/slideLayout163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690.xml" ContentType="application/vnd.openxmlformats-officedocument.presentationml.slideLayout+xml"/>
  <Override PartName="/ppt/slideLayouts/slideLayout927.xml" ContentType="application/vnd.openxmlformats-officedocument.presentationml.slideLayout+xml"/>
  <Override PartName="/ppt/theme/theme78.xml" ContentType="application/vnd.openxmlformats-officedocument.theme+xml"/>
  <Override PartName="/ppt/slideLayouts/slideLayout1146.xml" ContentType="application/vnd.openxmlformats-officedocument.presentationml.slideLayout+xml"/>
  <Override PartName="/ppt/slideLayouts/slideLayout1824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435.xml" ContentType="application/vnd.openxmlformats-officedocument.presentationml.slideLayout+xml"/>
  <Override PartName="/ppt/slideLayouts/slideLayout621.xml" ContentType="application/vnd.openxmlformats-officedocument.presentationml.slideLayout+xml"/>
  <Override PartName="/ppt/slideLayouts/slideLayout1332.xml" ContentType="application/vnd.openxmlformats-officedocument.presentationml.slideLayout+xml"/>
  <Override PartName="/ppt/theme/theme135.xml" ContentType="application/vnd.openxmlformats-officedocument.theme+xml"/>
  <Override PartName="/ppt/slideLayouts/slideLayout1739.xml" ContentType="application/vnd.openxmlformats-officedocument.presentationml.slideLayout+xml"/>
  <Override PartName="/ppt/slideLayouts/slideLayout791.xml" ContentType="application/vnd.openxmlformats-officedocument.presentationml.slideLayout+xml"/>
  <Override PartName="/ppt/slideLayouts/slideLayout1247.xml" ContentType="application/vnd.openxmlformats-officedocument.presentationml.slideLayout+xml"/>
  <Override PartName="/ppt/slideLayouts/slideLayout1433.xml" ContentType="application/vnd.openxmlformats-officedocument.presentationml.slideLayout+xml"/>
  <Override PartName="/ppt/notesSlides/notesSlide9.xml" ContentType="application/vnd.openxmlformats-officedocument.presentationml.notesSlide+xml"/>
  <Override PartName="/ppt/slideLayouts/slideLayout536.xml" ContentType="application/vnd.openxmlformats-officedocument.presentationml.slideLayout+xml"/>
  <Override PartName="/ppt/slideLayouts/slideLayout722.xml" ContentType="application/vnd.openxmlformats-officedocument.presentationml.slideLayout+xml"/>
  <Override PartName="/ppt/slideMasters/slideMaster121.xml" ContentType="application/vnd.openxmlformats-officedocument.presentationml.slideMaster+xml"/>
  <Override PartName="/ppt/slideLayouts/slideLayout230.xml" ContentType="application/vnd.openxmlformats-officedocument.presentationml.slideLayout+xml"/>
  <Override PartName="/ppt/slideLayouts/slideLayout892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37.xml" ContentType="application/vnd.openxmlformats-officedocument.presentationml.slideLayout+xml"/>
  <Override PartName="/ppt/slideLayouts/slideLayout1348.xml" ContentType="application/vnd.openxmlformats-officedocument.presentationml.slideLayout+xml"/>
  <Override PartName="/ppt/slideLayouts/slideLayout153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823.xml" ContentType="application/vnd.openxmlformats-officedocument.presentationml.slideLayout+xml"/>
  <Override PartName="/ppt/slideLayouts/slideLayout1042.xml" ContentType="application/vnd.openxmlformats-officedocument.presentationml.slideLayout+xml"/>
  <Override PartName="/ppt/slideLayouts/slideLayout172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993.xml" ContentType="application/vnd.openxmlformats-officedocument.presentationml.slideLayout+xml"/>
  <Override PartName="/ppt/slideLayouts/slideLayout1449.xml" ContentType="application/vnd.openxmlformats-officedocument.presentationml.slideLayout+xml"/>
  <Override PartName="/ppt/slideMasters/slideMaster54.xml" ContentType="application/vnd.openxmlformats-officedocument.presentationml.slideMaster+xml"/>
  <Override PartName="/ppt/slideMasters/slideMaster137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738.xml" ContentType="application/vnd.openxmlformats-officedocument.presentationml.slideLayout+xml"/>
  <Override PartName="/ppt/theme/theme75.xml" ContentType="application/vnd.openxmlformats-officedocument.theme+xml"/>
  <Override PartName="/ppt/slideLayouts/slideLayout924.xml" ContentType="application/vnd.openxmlformats-officedocument.presentationml.slideLayout+xml"/>
  <Override PartName="/ppt/slideLayouts/slideLayout1635.xml" ContentType="application/vnd.openxmlformats-officedocument.presentationml.slideLayout+xml"/>
  <Override PartName="/ppt/slideLayouts/slideLayout1821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432.xml" ContentType="application/vnd.openxmlformats-officedocument.presentationml.slideLayout+xml"/>
  <Override PartName="/ppt/slideLayouts/slideLayout1143.xml" ContentType="application/vnd.openxmlformats-officedocument.presentationml.slideLayout+xml"/>
  <Override PartName="/ppt/theme/theme132.xml" ContentType="application/vnd.openxmlformats-officedocument.theme+xml"/>
  <Override PartName="/ppt/slideLayouts/slideLayout347.xml" ContentType="application/vnd.openxmlformats-officedocument.presentationml.slideLayout+xml"/>
  <Override PartName="/ppt/slideLayouts/slideLayout839.xml" ContentType="application/vnd.openxmlformats-officedocument.presentationml.slideLayout+xml"/>
  <Override PartName="/ppt/slideLayouts/slideLayout1058.xml" ContentType="application/vnd.openxmlformats-officedocument.presentationml.slideLayout+xml"/>
  <Override PartName="/ppt/slideLayouts/slideLayout1244.xml" ContentType="application/vnd.openxmlformats-officedocument.presentationml.slideLayout+xml"/>
  <Override PartName="/ppt/slideLayouts/slideLayout1736.xml" ContentType="application/vnd.openxmlformats-officedocument.presentationml.slideLayout+xml"/>
  <Override PartName="/ppt/notesSlides/notesSlide6.xml" ContentType="application/vnd.openxmlformats-officedocument.presentationml.notesSlide+xml"/>
  <Override PartName="/ppt/slideLayouts/slideLayout533.xml" ContentType="application/vnd.openxmlformats-officedocument.presentationml.slideLayout+xml"/>
  <Override PartName="/ppt/slideLayouts/slideLayout1430.xml" ContentType="application/vnd.openxmlformats-officedocument.presentationml.slideLayout+xml"/>
  <Override PartName="/ppt/slideLayouts/slideLayout183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448.xml" ContentType="application/vnd.openxmlformats-officedocument.presentationml.slideLayout+xml"/>
  <Override PartName="/ppt/slideLayouts/slideLayout1159.xml" ContentType="application/vnd.openxmlformats-officedocument.presentationml.slideLayout+xml"/>
  <Override PartName="/ppt/slideLayouts/slideLayout1345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634.xml" ContentType="application/vnd.openxmlformats-officedocument.presentationml.slideLayout+xml"/>
  <Override PartName="/ppt/slideLayouts/slideLayout820.xml" ContentType="application/vnd.openxmlformats-officedocument.presentationml.slideLayout+xml"/>
  <Override PartName="/ppt/slideLayouts/slideLayout1531.xml" ContentType="application/vnd.openxmlformats-officedocument.presentationml.slideLayout+xml"/>
  <Override PartName="/ppt/theme/theme148.xml" ContentType="application/vnd.openxmlformats-officedocument.theme+xml"/>
  <Override PartName="/ppt/slideLayouts/slideLayout990.xml" ContentType="application/vnd.openxmlformats-officedocument.presentationml.slideLayout+xml"/>
  <Override PartName="/ppt/slideMasters/slideMaster51.xml" ContentType="application/vnd.openxmlformats-officedocument.presentationml.slideMaster+xml"/>
  <Override PartName="/ppt/slideLayouts/slideLayout549.xml" ContentType="application/vnd.openxmlformats-officedocument.presentationml.slideLayout+xml"/>
  <Override PartName="/ppt/slideLayouts/slideLayout735.xml" ContentType="application/vnd.openxmlformats-officedocument.presentationml.slideLayout+xml"/>
  <Override PartName="/ppt/slideLayouts/slideLayout1446.xml" ContentType="application/vnd.openxmlformats-officedocument.presentationml.slideLayout+xml"/>
  <Override PartName="/ppt/slideLayouts/slideLayout1632.xml" ContentType="application/vnd.openxmlformats-officedocument.presentationml.slideLayout+xml"/>
  <Override PartName="/ppt/slideMasters/slideMaster134.xml" ContentType="application/vnd.openxmlformats-officedocument.presentationml.slideMaster+xml"/>
  <Override PartName="/ppt/slideLayouts/slideLayout243.xml" ContentType="application/vnd.openxmlformats-officedocument.presentationml.slideLayout+xml"/>
  <Override PartName="/ppt/theme/theme72.xml" ContentType="application/vnd.openxmlformats-officedocument.theme+xml"/>
  <Override PartName="/ppt/slideLayouts/slideLayout921.xml" ContentType="application/vnd.openxmlformats-officedocument.presentationml.slideLayout+xml"/>
  <Override PartName="/ppt/slideLayouts/slideLayout1140.xml" ContentType="application/vnd.openxmlformats-officedocument.presentationml.slideLayout+xml"/>
  <Override PartName="/ppt/slideLayouts/slideLayout1547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158.xml" ContentType="application/vnd.openxmlformats-officedocument.presentationml.slideLayout+xml"/>
  <Override PartName="/ppt/slideLayouts/slideLayout836.xml" ContentType="application/vnd.openxmlformats-officedocument.presentationml.slideLayout+xml"/>
  <Override PartName="/ppt/slideLayouts/slideLayout1055.xml" ContentType="application/vnd.openxmlformats-officedocument.presentationml.slideLayout+xml"/>
  <Override PartName="/ppt/slideLayouts/slideLayout173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530.xml" ContentType="application/vnd.openxmlformats-officedocument.presentationml.slideLayout+xml"/>
  <Override PartName="/ppt/slideLayouts/slideLayout1241.xml" ContentType="application/vnd.openxmlformats-officedocument.presentationml.slideLayout+xml"/>
  <Override PartName="/ppt/notesSlides/notesSlide3.xml" ContentType="application/vnd.openxmlformats-officedocument.presentationml.notesSlide+xml"/>
  <Override PartName="/ppt/slideMasters/slideMaster67.xml" ContentType="application/vnd.openxmlformats-officedocument.presentationml.slideMaster+xml"/>
  <Override PartName="/ppt/theme/theme88.xml" ContentType="application/vnd.openxmlformats-officedocument.theme+xml"/>
  <Override PartName="/ppt/slideLayouts/slideLayout164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937.xml" ContentType="application/vnd.openxmlformats-officedocument.presentationml.slideLayout+xml"/>
  <Override PartName="/ppt/slideLayouts/slideLayout1156.xml" ContentType="application/vnd.openxmlformats-officedocument.presentationml.slideLayout+xml"/>
  <Override PartName="/ppt/slideLayouts/slideLayout1834.xml" ContentType="application/vnd.openxmlformats-officedocument.presentationml.slideLayout+xml"/>
  <Override PartName="/ppt/tags/tag1.xml" ContentType="application/vnd.openxmlformats-officedocument.presentationml.tags+xml"/>
  <Override PartName="/ppt/slideLayouts/slideLayout61.xml" ContentType="application/vnd.openxmlformats-officedocument.presentationml.slideLayout+xml"/>
  <Override PartName="/ppt/theme/theme19.xml" ContentType="application/vnd.openxmlformats-officedocument.theme+xml"/>
  <Override PartName="/ppt/slideLayouts/slideLayout445.xml" ContentType="application/vnd.openxmlformats-officedocument.presentationml.slideLayout+xml"/>
  <Override PartName="/ppt/slideLayouts/slideLayout631.xml" ContentType="application/vnd.openxmlformats-officedocument.presentationml.slideLayout+xml"/>
  <Override PartName="/ppt/slideLayouts/slideLayout1342.xml" ContentType="application/vnd.openxmlformats-officedocument.presentationml.slideLayout+xml"/>
  <Override PartName="/ppt/theme/theme145.xml" ContentType="application/vnd.openxmlformats-officedocument.theme+xml"/>
  <Override PartName="/ppt/slideLayouts/slideLayout1749.xml" ContentType="application/vnd.openxmlformats-officedocument.presentationml.slideLayout+xml"/>
  <Override PartName="/ppt/slideLayouts/slideLayout546.xml" ContentType="application/vnd.openxmlformats-officedocument.presentationml.slideLayout+xml"/>
  <Override PartName="/ppt/slideLayouts/slideLayout1257.xml" ContentType="application/vnd.openxmlformats-officedocument.presentationml.slideLayout+xml"/>
  <Override PartName="/ppt/slideLayouts/slideLayout1443.xml" ContentType="application/vnd.openxmlformats-officedocument.presentationml.slideLayout+xml"/>
  <Override PartName="/ppt/slideMasters/slideMaster131.xml" ContentType="application/vnd.openxmlformats-officedocument.presentationml.slideMaster+xml"/>
  <Override PartName="/ppt/slideLayouts/slideLayout732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1358.xml" ContentType="application/vnd.openxmlformats-officedocument.presentationml.slideLayout+xml"/>
  <Override PartName="/ppt/diagrams/drawing4.xml" ContentType="application/vnd.ms-office.drawingml.diagramDrawing+xml"/>
  <Override PartName="/docProps/core.xml" ContentType="application/vnd.openxmlformats-package.core-properties+xml"/>
  <Override PartName="/ppt/slideLayouts/slideLayout77.xml" ContentType="application/vnd.openxmlformats-officedocument.presentationml.slideLayout+xml"/>
  <Override PartName="/ppt/slideLayouts/slideLayout647.xml" ContentType="application/vnd.openxmlformats-officedocument.presentationml.slideLayout+xml"/>
  <Override PartName="/ppt/slideLayouts/slideLayout1544.xml" ContentType="application/vnd.openxmlformats-officedocument.presentationml.slideLayout+xml"/>
  <Override PartName="/ppt/slideLayouts/slideLayout1730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833.xml" ContentType="application/vnd.openxmlformats-officedocument.presentationml.slideLayout+xml"/>
  <Override PartName="/ppt/slideLayouts/slideLayout1052.xml" ContentType="application/vnd.openxmlformats-officedocument.presentationml.slideLayout+xml"/>
  <Override PartName="/ppt/slideLayouts/slideLayout1459.xml" ContentType="application/vnd.openxmlformats-officedocument.presentationml.slideLayout+xml"/>
  <Override PartName="/ppt/slideMasters/slideMaster64.xml" ContentType="application/vnd.openxmlformats-officedocument.presentationml.slideMaster+xml"/>
  <Override PartName="/ppt/slideMasters/slideMaster147.xml" ContentType="application/vnd.openxmlformats-officedocument.presentationml.slideMaster+xml"/>
  <Override PartName="/ppt/slideLayouts/slideLayout256.xml" ContentType="application/vnd.openxmlformats-officedocument.presentationml.slideLayout+xml"/>
  <Override PartName="/ppt/slideLayouts/slideLayout748.xml" ContentType="application/vnd.openxmlformats-officedocument.presentationml.slideLayout+xml"/>
  <Override PartName="/ppt/slideLayouts/slideLayout934.xml" ContentType="application/vnd.openxmlformats-officedocument.presentationml.slideLayout+xml"/>
  <Override PartName="/ppt/theme/theme85.xml" ContentType="application/vnd.openxmlformats-officedocument.theme+xml"/>
  <Override PartName="/ppt/slideLayouts/slideLayout1153.xml" ContentType="application/vnd.openxmlformats-officedocument.presentationml.slideLayout+xml"/>
  <Override PartName="/ppt/slideLayouts/slideLayout1645.xml" ContentType="application/vnd.openxmlformats-officedocument.presentationml.slideLayout+xml"/>
  <Override PartName="/ppt/slideLayouts/slideLayout1831.xml" ContentType="application/vnd.openxmlformats-officedocument.presentationml.slideLayout+xml"/>
  <Override PartName="/ppt/theme/theme16.xml" ContentType="application/vnd.openxmlformats-officedocument.theme+xml"/>
  <Override PartName="/ppt/slideLayouts/slideLayout442.xml" ContentType="application/vnd.openxmlformats-officedocument.presentationml.slideLayout+xml"/>
  <Override PartName="/ppt/slideLayouts/slideLayout849.xml" ContentType="application/vnd.openxmlformats-officedocument.presentationml.slideLayout+xml"/>
  <Override PartName="/ppt/theme/theme142.xml" ContentType="application/vnd.openxmlformats-officedocument.theme+xml"/>
  <Override PartName="/ppt/slideLayouts/slideLayout174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1068.xml" ContentType="application/vnd.openxmlformats-officedocument.presentationml.slideLayout+xml"/>
  <Override PartName="/ppt/slideLayouts/slideLayout1254.xml" ContentType="application/vnd.openxmlformats-officedocument.presentationml.slideLayout+xml"/>
  <Override PartName="/ppt/slideLayouts/slideLayout543.xml" ContentType="application/vnd.openxmlformats-officedocument.presentationml.slideLayout+xml"/>
  <Override PartName="/ppt/slideLayouts/slideLayout1440.xml" ContentType="application/vnd.openxmlformats-officedocument.presentationml.slideLayout+xml"/>
  <Override PartName="/ppt/slideLayouts/slideLayout1169.xml" ContentType="application/vnd.openxmlformats-officedocument.presentationml.slideLayout+xml"/>
  <Override PartName="/ppt/slideLayouts/slideLayout1847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458.xml" ContentType="application/vnd.openxmlformats-officedocument.presentationml.slideLayout+xml"/>
  <Override PartName="/ppt/slideLayouts/slideLayout644.xml" ContentType="application/vnd.openxmlformats-officedocument.presentationml.slideLayout+xml"/>
  <Override PartName="/ppt/slideLayouts/slideLayout1355.xml" ContentType="application/vnd.openxmlformats-officedocument.presentationml.slideLayout+xml"/>
  <Override PartName="/ppt/slideLayouts/slideLayout1541.xml" ContentType="application/vnd.openxmlformats-officedocument.presentationml.slideLayout+xml"/>
  <Override PartName="/ppt/theme/theme158.xml" ContentType="application/vnd.openxmlformats-officedocument.theme+xml"/>
  <Override PartName="/ppt/diagrams/drawing1.xml" ContentType="application/vnd.ms-office.drawingml.diagramDrawing+xml"/>
  <Override PartName="/ppt/slideLayouts/slideLayout152.xml" ContentType="application/vnd.openxmlformats-officedocument.presentationml.slideLayout+xml"/>
  <Default Extension="jpeg" ContentType="image/jpeg"/>
  <Override PartName="/ppt/slideLayouts/slideLayout830.xml" ContentType="application/vnd.openxmlformats-officedocument.presentationml.slideLayout+xml"/>
  <Override PartName="/ppt/slideLayouts/slideLayout1456.xml" ContentType="application/vnd.openxmlformats-officedocument.presentationml.slideLayout+xml"/>
  <Override PartName="/ppt/slideMasters/slideMaster61.xml" ContentType="application/vnd.openxmlformats-officedocument.presentationml.slideMaster+xml"/>
  <Override PartName="/ppt/slideLayouts/slideLayout559.xml" ContentType="application/vnd.openxmlformats-officedocument.presentationml.slideLayout+xml"/>
  <Override PartName="/ppt/slideLayouts/slideLayout745.xml" ContentType="application/vnd.openxmlformats-officedocument.presentationml.slideLayout+xml"/>
  <Override PartName="/ppt/theme/theme82.xml" ContentType="application/vnd.openxmlformats-officedocument.theme+xml"/>
  <Override PartName="/ppt/slideLayouts/slideLayout1642.xml" ContentType="application/vnd.openxmlformats-officedocument.presentationml.slideLayout+xml"/>
  <Override PartName="/ppt/slideMasters/slideMaster144.xml" ContentType="application/vnd.openxmlformats-officedocument.presentationml.slideMaster+xml"/>
  <Override PartName="/ppt/slideLayouts/slideLayout253.xml" ContentType="application/vnd.openxmlformats-officedocument.presentationml.slideLayout+xml"/>
  <Override PartName="/ppt/slideLayouts/slideLayout931.xml" ContentType="application/vnd.openxmlformats-officedocument.presentationml.slideLayout+xml"/>
  <Override PartName="/ppt/slideLayouts/slideLayout1150.xml" ContentType="application/vnd.openxmlformats-officedocument.presentationml.slideLayout+xml"/>
  <Override PartName="/ppt/theme/theme13.xml" ContentType="application/vnd.openxmlformats-officedocument.theme+xml"/>
  <Override PartName="/ppt/slideLayouts/slideLayout329.xml" ContentType="application/vnd.openxmlformats-officedocument.presentationml.slideLayout+xml"/>
  <Override PartName="/ppt/slideLayouts/slideLayout770.xml" ContentType="application/vnd.openxmlformats-officedocument.presentationml.slideLayout+xml"/>
  <Override PartName="/ppt/slideLayouts/slideLayout1226.xml" ContentType="application/vnd.openxmlformats-officedocument.presentationml.slideLayout+xml"/>
  <Override PartName="/ppt/slideLayouts/slideLayout155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499.xml" ContentType="application/vnd.openxmlformats-officedocument.presentationml.slideLayout+xml"/>
  <Override PartName="/ppt/slideLayouts/slideLayout515.xml" ContentType="application/vnd.openxmlformats-officedocument.presentationml.slideLayout+xml"/>
  <Override PartName="/ppt/slideLayouts/slideLayout701.xml" ContentType="application/vnd.openxmlformats-officedocument.presentationml.slideLayout+xml"/>
  <Override PartName="/ppt/slideLayouts/slideLayout846.xml" ContentType="application/vnd.openxmlformats-officedocument.presentationml.slideLayout+xml"/>
  <Override PartName="/ppt/slideLayouts/slideLayout1065.xml" ContentType="application/vnd.openxmlformats-officedocument.presentationml.slideLayout+xml"/>
  <Override PartName="/ppt/slideLayouts/slideLayout1396.xml" ContentType="application/vnd.openxmlformats-officedocument.presentationml.slideLayout+xml"/>
  <Override PartName="/ppt/slideLayouts/slideLayout1412.xml" ContentType="application/vnd.openxmlformats-officedocument.presentationml.slideLayout+xml"/>
  <Override PartName="/ppt/slideLayouts/slideLayout1743.xml" ContentType="application/vnd.openxmlformats-officedocument.presentationml.slideLayout+xml"/>
  <Override PartName="/ppt/slideMasters/slideMaster100.xml" ContentType="application/vnd.openxmlformats-officedocument.presentationml.slideMaster+xml"/>
  <Override PartName="/ppt/theme/theme5.xml" ContentType="application/vnd.openxmlformats-officedocument.theme+xml"/>
  <Override PartName="/ppt/slideLayouts/slideLayout354.xml" ContentType="application/vnd.openxmlformats-officedocument.presentationml.slideLayout+xml"/>
  <Override PartName="/ppt/slideLayouts/slideLayout540.xml" ContentType="application/vnd.openxmlformats-officedocument.presentationml.slideLayout+xml"/>
  <Override PartName="/ppt/slideLayouts/slideLayout685.xml" ContentType="application/vnd.openxmlformats-officedocument.presentationml.slideLayout+xml"/>
  <Override PartName="/ppt/slideLayouts/slideLayout871.xml" ContentType="application/vnd.openxmlformats-officedocument.presentationml.slideLayout+xml"/>
  <Override PartName="/ppt/slideLayouts/slideLayout1251.xml" ContentType="application/vnd.openxmlformats-officedocument.presentationml.slideLayout+xml"/>
  <Override PartName="/ppt/slideLayouts/slideLayout1582.xml" ContentType="application/vnd.openxmlformats-officedocument.presentationml.slideLayout+xml"/>
  <Override PartName="/ppt/slideLayouts/slideLayout1819.xml" ContentType="application/vnd.openxmlformats-officedocument.presentationml.slideLayout+xml"/>
  <Override PartName="/ppt/slideMasters/slideMaster77.xml" ContentType="application/vnd.openxmlformats-officedocument.presentationml.slideMaster+xml"/>
  <Override PartName="/ppt/slideLayouts/slideLayout46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616.xml" ContentType="application/vnd.openxmlformats-officedocument.presentationml.slideLayout+xml"/>
  <Override PartName="/ppt/slideLayouts/slideLayout947.xml" ContentType="application/vnd.openxmlformats-officedocument.presentationml.slideLayout+xml"/>
  <Override PartName="/ppt/slideLayouts/slideLayout1090.xml" ContentType="application/vnd.openxmlformats-officedocument.presentationml.slideLayout+xml"/>
  <Override PartName="/ppt/theme/theme98.xml" ContentType="application/vnd.openxmlformats-officedocument.theme+xml"/>
  <Override PartName="/ppt/slideLayouts/slideLayout1327.xml" ContentType="application/vnd.openxmlformats-officedocument.presentationml.slideLayout+xml"/>
  <Override PartName="/ppt/slideLayouts/slideLayout1513.xml" ContentType="application/vnd.openxmlformats-officedocument.presentationml.slideLayout+xml"/>
  <Override PartName="/ppt/slideLayouts/slideLayout1658.xml" ContentType="application/vnd.openxmlformats-officedocument.presentationml.slideLayout+xml"/>
  <Override PartName="/ppt/slideLayouts/slideLayout1844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455.xml" ContentType="application/vnd.openxmlformats-officedocument.presentationml.slideLayout+xml"/>
  <Override PartName="/ppt/slideLayouts/slideLayout786.xml" ContentType="application/vnd.openxmlformats-officedocument.presentationml.slideLayout+xml"/>
  <Override PartName="/ppt/slideLayouts/slideLayout802.xml" ContentType="application/vnd.openxmlformats-officedocument.presentationml.slideLayout+xml"/>
  <Override PartName="/ppt/slideLayouts/slideLayout1021.xml" ContentType="application/vnd.openxmlformats-officedocument.presentationml.slideLayout+xml"/>
  <Override PartName="/ppt/slideLayouts/slideLayout1166.xml" ContentType="application/vnd.openxmlformats-officedocument.presentationml.slideLayout+xml"/>
  <Override PartName="/ppt/slideLayouts/slideLayout1352.xml" ContentType="application/vnd.openxmlformats-officedocument.presentationml.slideLayout+xml"/>
  <Override PartName="/ppt/slideLayouts/slideLayout1497.xml" ContentType="application/vnd.openxmlformats-officedocument.presentationml.slideLayout+xml"/>
  <Override PartName="/ppt/slideLayouts/slideLayout1683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310.xml" ContentType="application/vnd.openxmlformats-officedocument.presentationml.slideLayout+xml"/>
  <Override PartName="/ppt/theme/theme29.xml" ContentType="application/vnd.openxmlformats-officedocument.theme+xml"/>
  <Override PartName="/ppt/slideLayouts/slideLayout641.xml" ContentType="application/vnd.openxmlformats-officedocument.presentationml.slideLayout+xml"/>
  <Override PartName="/ppt/slideLayouts/slideLayout972.xml" ContentType="application/vnd.openxmlformats-officedocument.presentationml.slideLayout+xml"/>
  <Override PartName="/ppt/slideLayouts/slideLayout1191.xml" ContentType="application/vnd.openxmlformats-officedocument.presentationml.slideLayout+xml"/>
  <Override PartName="/ppt/slideLayouts/slideLayout1428.xml" ContentType="application/vnd.openxmlformats-officedocument.presentationml.slideLayout+xml"/>
  <Override PartName="/ppt/theme/theme155.xml" ContentType="application/vnd.openxmlformats-officedocument.theme+xml"/>
  <Override PartName="/ppt/slideMasters/slideMaster33.xml" ContentType="application/vnd.openxmlformats-officedocument.presentationml.slideMaster+xml"/>
  <Override PartName="/ppt/slideMasters/slideMaster116.xml" ContentType="application/vnd.openxmlformats-officedocument.presentationml.slideMaster+xml"/>
  <Override PartName="/ppt/slideLayouts/slideLayout480.xml" ContentType="application/vnd.openxmlformats-officedocument.presentationml.slideLayout+xml"/>
  <Override PartName="/ppt/theme/theme54.xml" ContentType="application/vnd.openxmlformats-officedocument.theme+xml"/>
  <Override PartName="/ppt/slideLayouts/slideLayout717.xml" ContentType="application/vnd.openxmlformats-officedocument.presentationml.slideLayout+xml"/>
  <Override PartName="/ppt/slideLayouts/slideLayout1267.xml" ContentType="application/vnd.openxmlformats-officedocument.presentationml.slideLayout+xml"/>
  <Override PartName="/ppt/slideLayouts/slideLayout1614.xml" ContentType="application/vnd.openxmlformats-officedocument.presentationml.slideLayout+xml"/>
  <Override PartName="/ppt/slideLayouts/slideLayout1759.xml" ContentType="application/vnd.openxmlformats-officedocument.presentationml.slideLayout+xml"/>
  <Override PartName="/ppt/slideLayouts/slideLayout1800.xml" ContentType="application/vnd.openxmlformats-officedocument.presentationml.slideLayout+xml"/>
  <Override PartName="/ppt/slideMasters/slideMaster8.xml" ContentType="application/vnd.openxmlformats-officedocument.presentationml.slideMaster+xml"/>
  <Override PartName="/ppt/slideLayouts/slideLayout225.xml" ContentType="application/vnd.openxmlformats-officedocument.presentationml.slideLayout+xml"/>
  <Override PartName="/ppt/slideLayouts/slideLayout411.xml" ContentType="application/vnd.openxmlformats-officedocument.presentationml.slideLayout+xml"/>
  <Override PartName="/ppt/slideLayouts/slideLayout556.xml" ContentType="application/vnd.openxmlformats-officedocument.presentationml.slideLayout+xml"/>
  <Override PartName="/ppt/slideLayouts/slideLayout887.xml" ContentType="application/vnd.openxmlformats-officedocument.presentationml.slideLayout+xml"/>
  <Override PartName="/ppt/slideLayouts/slideLayout903.xml" ContentType="application/vnd.openxmlformats-officedocument.presentationml.slideLayout+xml"/>
  <Override PartName="/ppt/slideLayouts/slideLayout1122.xml" ContentType="application/vnd.openxmlformats-officedocument.presentationml.slideLayout+xml"/>
  <Override PartName="/ppt/slideLayouts/slideLayout1453.xml" ContentType="application/vnd.openxmlformats-officedocument.presentationml.slideLayout+xml"/>
  <Override PartName="/ppt/slideLayouts/slideLayout1598.xml" ContentType="application/vnd.openxmlformats-officedocument.presentationml.slideLayout+xml"/>
  <Override PartName="/ppt/slideLayouts/slideLayout1784.xml" ContentType="application/vnd.openxmlformats-officedocument.presentationml.slideLayout+xml"/>
  <Override PartName="/ppt/slideMasters/slideMaster141.xml" ContentType="application/vnd.openxmlformats-officedocument.presentationml.slideMaster+xml"/>
  <Override PartName="/ppt/slideLayouts/slideLayout250.xml" ContentType="application/vnd.openxmlformats-officedocument.presentationml.slideLayout+xml"/>
  <Override PartName="/ppt/slideLayouts/slideLayout395.xml" ContentType="application/vnd.openxmlformats-officedocument.presentationml.slideLayout+xml"/>
  <Override PartName="/ppt/slideLayouts/slideLayout742.xml" ContentType="application/vnd.openxmlformats-officedocument.presentationml.slideLayout+xml"/>
  <Override PartName="/ppt/slideLayouts/slideLayout1292.xml" ContentType="application/vnd.openxmlformats-officedocument.presentationml.slideLayout+xml"/>
  <Override PartName="/ppt/theme/theme111.xml" ContentType="application/vnd.openxmlformats-officedocument.theme+xml"/>
  <Override PartName="/ppt/slideLayouts/slideLayout1529.xml" ContentType="application/vnd.openxmlformats-officedocument.presentationml.slideLayout+xml"/>
  <Override PartName="/ppt/diagrams/data2.xml" ContentType="application/vnd.openxmlformats-officedocument.drawingml.diagramData+xml"/>
  <Override PartName="/ppt/slideLayouts/slideLayout87.xml" ContentType="application/vnd.openxmlformats-officedocument.presentationml.slideLayout+xml"/>
  <Override PartName="/ppt/theme/theme10.xml" ContentType="application/vnd.openxmlformats-officedocument.theme+xml"/>
  <Override PartName="/ppt/slideLayouts/slideLayout326.xml" ContentType="application/vnd.openxmlformats-officedocument.presentationml.slideLayout+xml"/>
  <Override PartName="/ppt/slideLayouts/slideLayout581.xml" ContentType="application/vnd.openxmlformats-officedocument.presentationml.slideLayout+xml"/>
  <Override PartName="/ppt/slideLayouts/slideLayout818.xml" ContentType="application/vnd.openxmlformats-officedocument.presentationml.slideLayout+xml"/>
  <Override PartName="/ppt/slideLayouts/slideLayout1037.xml" ContentType="application/vnd.openxmlformats-officedocument.presentationml.slideLayout+xml"/>
  <Override PartName="/ppt/slideLayouts/slideLayout1223.xml" ContentType="application/vnd.openxmlformats-officedocument.presentationml.slideLayout+xml"/>
  <Override PartName="/ppt/slideLayouts/slideLayout1368.xml" ContentType="application/vnd.openxmlformats-officedocument.presentationml.slideLayout+xml"/>
  <Override PartName="/ppt/slideLayouts/slideLayout1699.xml" ContentType="application/vnd.openxmlformats-officedocument.presentationml.slideLayout+xml"/>
  <Override PartName="/ppt/slideLayouts/slideLayout1715.xml" ContentType="application/vnd.openxmlformats-officedocument.presentationml.slideLayout+xml"/>
  <Override PartName="/ppt/diagrams/colors4.xml" ContentType="application/vnd.openxmlformats-officedocument.drawingml.diagramColors+xml"/>
  <Override PartName="/ppt/slides/slide19.xml" ContentType="application/vnd.openxmlformats-officedocument.presentationml.slide+xml"/>
  <Override PartName="/ppt/slideLayouts/slideLayout165.xml" ContentType="application/vnd.openxmlformats-officedocument.presentationml.slideLayout+xml"/>
  <Override PartName="/ppt/slideLayouts/slideLayout512.xml" ContentType="application/vnd.openxmlformats-officedocument.presentationml.slideLayout+xml"/>
  <Override PartName="/ppt/slideLayouts/slideLayout657.xml" ContentType="application/vnd.openxmlformats-officedocument.presentationml.slideLayout+xml"/>
  <Override PartName="/ppt/slideLayouts/slideLayout843.xml" ContentType="application/vnd.openxmlformats-officedocument.presentationml.slideLayout+xml"/>
  <Override PartName="/ppt/slideLayouts/slideLayout988.xml" ContentType="application/vnd.openxmlformats-officedocument.presentationml.slideLayout+xml"/>
  <Override PartName="/ppt/slideLayouts/slideLayout1062.xml" ContentType="application/vnd.openxmlformats-officedocument.presentationml.slideLayout+xml"/>
  <Override PartName="/ppt/slideLayouts/slideLayout1554.xml" ContentType="application/vnd.openxmlformats-officedocument.presentationml.slideLayout+xml"/>
  <Override PartName="/ppt/slideLayouts/slideLayout1740.xml" ContentType="application/vnd.openxmlformats-officedocument.presentationml.slideLayout+xml"/>
  <Override PartName="/ppt/slideMasters/slideMaster49.xml" ContentType="application/vnd.openxmlformats-officedocument.presentationml.slideMaster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351.xml" ContentType="application/vnd.openxmlformats-officedocument.presentationml.slideLayout+xml"/>
  <Override PartName="/ppt/slideLayouts/slideLayout496.xml" ContentType="application/vnd.openxmlformats-officedocument.presentationml.slideLayout+xml"/>
  <Override PartName="/ppt/slideLayouts/slideLayout682.xml" ContentType="application/vnd.openxmlformats-officedocument.presentationml.slideLayout+xml"/>
  <Override PartName="/ppt/slideLayouts/slideLayout919.xml" ContentType="application/vnd.openxmlformats-officedocument.presentationml.slideLayout+xml"/>
  <Override PartName="/ppt/slideLayouts/slideLayout1393.xml" ContentType="application/vnd.openxmlformats-officedocument.presentationml.slideLayout+xml"/>
  <Override PartName="/ppt/slideLayouts/slideLayout1816.xml" ContentType="application/vnd.openxmlformats-officedocument.presentationml.slideLayout+xml"/>
  <Override PartName="/ppt/slideMasters/slideMaster74.xml" ContentType="application/vnd.openxmlformats-officedocument.presentationml.slideMaster+xml"/>
  <Override PartName="/ppt/slideLayouts/slideLayout43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427.xml" ContentType="application/vnd.openxmlformats-officedocument.presentationml.slideLayout+xml"/>
  <Override PartName="/ppt/slideLayouts/slideLayout758.xml" ContentType="application/vnd.openxmlformats-officedocument.presentationml.slideLayout+xml"/>
  <Override PartName="/ppt/slideLayouts/slideLayout1138.xml" ContentType="application/vnd.openxmlformats-officedocument.presentationml.slideLayout+xml"/>
  <Override PartName="/ppt/slideLayouts/slideLayout1324.xml" ContentType="application/vnd.openxmlformats-officedocument.presentationml.slideLayout+xml"/>
  <Override PartName="/ppt/slideLayouts/slideLayout1469.xml" ContentType="application/vnd.openxmlformats-officedocument.presentationml.slideLayout+xml"/>
  <Override PartName="/ppt/slideLayouts/slideLayout1655.xml" ContentType="application/vnd.openxmlformats-officedocument.presentationml.slideLayout+xml"/>
  <Override PartName="/ppt/slideMasters/slideMaster157.xml" ContentType="application/vnd.openxmlformats-officedocument.presentationml.slideMaster+xml"/>
  <Override PartName="/ppt/slideLayouts/slideLayout266.xml" ContentType="application/vnd.openxmlformats-officedocument.presentationml.slideLayout+xml"/>
  <Override PartName="/ppt/slideLayouts/slideLayout597.xml" ContentType="application/vnd.openxmlformats-officedocument.presentationml.slideLayout+xml"/>
  <Override PartName="/ppt/slideLayouts/slideLayout613.xml" ContentType="application/vnd.openxmlformats-officedocument.presentationml.slideLayout+xml"/>
  <Override PartName="/ppt/slideLayouts/slideLayout944.xml" ContentType="application/vnd.openxmlformats-officedocument.presentationml.slideLayout+xml"/>
  <Override PartName="/ppt/theme/theme95.xml" ContentType="application/vnd.openxmlformats-officedocument.theme+xml"/>
  <Override PartName="/ppt/slideLayouts/slideLayout1163.xml" ContentType="application/vnd.openxmlformats-officedocument.presentationml.slideLayout+xml"/>
  <Override PartName="/ppt/slideLayouts/slideLayout1494.xml" ContentType="application/vnd.openxmlformats-officedocument.presentationml.slideLayout+xml"/>
  <Override PartName="/ppt/slideLayouts/slideLayout1510.xml" ContentType="application/vnd.openxmlformats-officedocument.presentationml.slideLayout+xml"/>
  <Override PartName="/ppt/theme/theme127.xml" ContentType="application/vnd.openxmlformats-officedocument.theme+xml"/>
  <Override PartName="/ppt/slideLayouts/slideLayout1841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26.xml" ContentType="application/vnd.openxmlformats-officedocument.theme+xml"/>
  <Override PartName="/ppt/slideLayouts/slideLayout452.xml" ContentType="application/vnd.openxmlformats-officedocument.presentationml.slideLayout+xml"/>
  <Override PartName="/ppt/slideLayouts/slideLayout783.xml" ContentType="application/vnd.openxmlformats-officedocument.presentationml.slideLayout+xml"/>
  <Override PartName="/ppt/slideLayouts/slideLayout1239.xml" ContentType="application/vnd.openxmlformats-officedocument.presentationml.slideLayout+xml"/>
  <Override PartName="/ppt/slideLayouts/slideLayout1680.xml" ContentType="application/vnd.openxmlformats-officedocument.presentationml.slideLayout+xml"/>
  <Override PartName="/ppt/theme/theme152.xml" ContentType="application/vnd.openxmlformats-officedocument.theme+xml"/>
  <Override PartName="/ppt/slideMasters/slideMaster30.xml" ContentType="application/vnd.openxmlformats-officedocument.presentationml.slideMaster+xml"/>
  <Override PartName="/ppt/slideLayouts/slideLayout291.xml" ContentType="application/vnd.openxmlformats-officedocument.presentationml.slideLayout+xml"/>
  <Override PartName="/ppt/slideLayouts/slideLayout528.xml" ContentType="application/vnd.openxmlformats-officedocument.presentationml.slideLayout+xml"/>
  <Override PartName="/ppt/slideLayouts/slideLayout714.xml" ContentType="application/vnd.openxmlformats-officedocument.presentationml.slideLayout+xml"/>
  <Override PartName="/ppt/slideLayouts/slideLayout859.xml" ContentType="application/vnd.openxmlformats-officedocument.presentationml.slideLayout+xml"/>
  <Override PartName="/ppt/slideLayouts/slideLayout1078.xml" ContentType="application/vnd.openxmlformats-officedocument.presentationml.slideLayout+xml"/>
  <Override PartName="/ppt/slideLayouts/slideLayout1425.xml" ContentType="application/vnd.openxmlformats-officedocument.presentationml.slideLayout+xml"/>
  <Override PartName="/ppt/slideLayouts/slideLayout1611.xml" ContentType="application/vnd.openxmlformats-officedocument.presentationml.slideLayout+xml"/>
  <Override PartName="/ppt/slideLayouts/slideLayout1756.xml" ContentType="application/vnd.openxmlformats-officedocument.presentationml.slideLayout+xml"/>
  <Override PartName="/ppt/slideMasters/slideMaster113.xml" ContentType="application/vnd.openxmlformats-officedocument.presentationml.slideMaster+xml"/>
  <Override PartName="/ppt/slideLayouts/slideLayout222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553.xml" ContentType="application/vnd.openxmlformats-officedocument.presentationml.slideLayout+xml"/>
  <Override PartName="/ppt/theme/theme51.xml" ContentType="application/vnd.openxmlformats-officedocument.theme+xml"/>
  <Override PartName="/ppt/slideLayouts/slideLayout698.xml" ContentType="application/vnd.openxmlformats-officedocument.presentationml.slideLayout+xml"/>
  <Override PartName="/ppt/slideLayouts/slideLayout900.xml" ContentType="application/vnd.openxmlformats-officedocument.presentationml.slideLayout+xml"/>
  <Override PartName="/ppt/slideLayouts/slideLayout1264.xml" ContentType="application/vnd.openxmlformats-officedocument.presentationml.slideLayout+xml"/>
  <Override PartName="/ppt/slideLayouts/slideLayout1450.xml" ContentType="application/vnd.openxmlformats-officedocument.presentationml.slideLayout+xml"/>
  <Override PartName="/ppt/slideLayouts/slideLayout1595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Layouts/slideLayout59.xml" ContentType="application/vnd.openxmlformats-officedocument.presentationml.slideLayout+xml"/>
  <Override PartName="/ppt/slideLayouts/slideLayout392.xml" ContentType="application/vnd.openxmlformats-officedocument.presentationml.slideLayout+xml"/>
  <Override PartName="/ppt/slideLayouts/slideLayout884.xml" ContentType="application/vnd.openxmlformats-officedocument.presentationml.slideLayout+xml"/>
  <Override PartName="/ppt/slideLayouts/slideLayout1009.xml" ContentType="application/vnd.openxmlformats-officedocument.presentationml.slideLayout+xml"/>
  <Override PartName="/ppt/slideLayouts/slideLayout1781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629.xml" ContentType="application/vnd.openxmlformats-officedocument.presentationml.slideLayout+xml"/>
  <Override PartName="/ppt/slideLayouts/slideLayout815.xml" ContentType="application/vnd.openxmlformats-officedocument.presentationml.slideLayout+xml"/>
  <Override PartName="/ppt/slideLayouts/slideLayout1034.xml" ContentType="application/vnd.openxmlformats-officedocument.presentationml.slideLayout+xml"/>
  <Override PartName="/ppt/slideLayouts/slideLayout1179.xml" ContentType="application/vnd.openxmlformats-officedocument.presentationml.slideLayout+xml"/>
  <Override PartName="/ppt/slideLayouts/slideLayout1526.xml" ContentType="application/vnd.openxmlformats-officedocument.presentationml.slideLayout+xml"/>
  <Override PartName="/ppt/slideLayouts/slideLayout1712.xml" ContentType="application/vnd.openxmlformats-officedocument.presentationml.slideLayout+xml"/>
  <Override PartName="/ppt/slideLayouts/slideLayout1857.xml" ContentType="application/vnd.openxmlformats-officedocument.presentationml.slideLayout+xml"/>
  <Override PartName="/ppt/diagrams/colors1.xml" ContentType="application/vnd.openxmlformats-officedocument.drawingml.diagramColors+xml"/>
  <Override PartName="/ppt/slideLayouts/slideLayout84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468.xml" ContentType="application/vnd.openxmlformats-officedocument.presentationml.slideLayout+xml"/>
  <Override PartName="/ppt/slideLayouts/slideLayout654.xml" ContentType="application/vnd.openxmlformats-officedocument.presentationml.slideLayout+xml"/>
  <Override PartName="/ppt/slideLayouts/slideLayout799.xml" ContentType="application/vnd.openxmlformats-officedocument.presentationml.slideLayout+xml"/>
  <Override PartName="/ppt/slideLayouts/slideLayout985.xml" ContentType="application/vnd.openxmlformats-officedocument.presentationml.slideLayout+xml"/>
  <Override PartName="/ppt/slideLayouts/slideLayout1220.xml" ContentType="application/vnd.openxmlformats-officedocument.presentationml.slideLayout+xml"/>
  <Override PartName="/ppt/slideLayouts/slideLayout1365.xml" ContentType="application/vnd.openxmlformats-officedocument.presentationml.slideLayout+xml"/>
  <Override PartName="/ppt/slideLayouts/slideLayout1551.xml" ContentType="application/vnd.openxmlformats-officedocument.presentationml.slideLayout+xml"/>
  <Override PartName="/ppt/slideLayouts/slideLayout1696.xml" ContentType="application/vnd.openxmlformats-officedocument.presentationml.slideLayout+xml"/>
  <Override PartName="/ppt/slideMasters/slideMaster46.xml" ContentType="application/vnd.openxmlformats-officedocument.presentationml.slideMaster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493.xml" ContentType="application/vnd.openxmlformats-officedocument.presentationml.slideLayout+xml"/>
  <Override PartName="/ppt/theme/theme67.xml" ContentType="application/vnd.openxmlformats-officedocument.theme+xml"/>
  <Override PartName="/ppt/slideLayouts/slideLayout840.xml" ContentType="application/vnd.openxmlformats-officedocument.presentationml.slideLayout+xml"/>
  <Override PartName="/ppt/slideLayouts/slideLayout1390.xml" ContentType="application/vnd.openxmlformats-officedocument.presentationml.slideLayout+xml"/>
  <Override PartName="/ppt/slideLayouts/slideLayout1627.xml" ContentType="application/vnd.openxmlformats-officedocument.presentationml.slideLayout+xml"/>
  <Override PartName="/ppt/slideMasters/slideMaster129.xml" ContentType="application/vnd.openxmlformats-officedocument.presentationml.slideMaster+xml"/>
  <Override PartName="/ppt/slideLayouts/slideLayout238.xml" ContentType="application/vnd.openxmlformats-officedocument.presentationml.slideLayout+xml"/>
  <Override PartName="/ppt/slideLayouts/slideLayout569.xml" ContentType="application/vnd.openxmlformats-officedocument.presentationml.slideLayout+xml"/>
  <Override PartName="/ppt/slideLayouts/slideLayout916.xml" ContentType="application/vnd.openxmlformats-officedocument.presentationml.slideLayout+xml"/>
  <Override PartName="/ppt/slideLayouts/slideLayout1135.xml" ContentType="application/vnd.openxmlformats-officedocument.presentationml.slideLayout+xml"/>
  <Override PartName="/ppt/slideLayouts/slideLayout1466.xml" ContentType="application/vnd.openxmlformats-officedocument.presentationml.slideLayout+xml"/>
  <Override PartName="/ppt/slideLayouts/slideLayout1797.xml" ContentType="application/vnd.openxmlformats-officedocument.presentationml.slideLayout+xml"/>
  <Override PartName="/ppt/slideLayouts/slideLayout1813.xml" ContentType="application/vnd.openxmlformats-officedocument.presentationml.slideLayout+xml"/>
  <Override PartName="/ppt/slideMasters/slideMaster71.xml" ContentType="application/vnd.openxmlformats-officedocument.presentationml.slideMaster+xml"/>
  <Override PartName="/ppt/slideMasters/slideMaster154.xml" ContentType="application/vnd.openxmlformats-officedocument.presentationml.slideMaster+xml"/>
  <Override PartName="/ppt/slideLayouts/slideLayout40.xml" ContentType="application/vnd.openxmlformats-officedocument.presentationml.slideLayout+xml"/>
  <Override PartName="/ppt/slideLayouts/slideLayout424.xml" ContentType="application/vnd.openxmlformats-officedocument.presentationml.slideLayout+xml"/>
  <Override PartName="/ppt/slideLayouts/slideLayout610.xml" ContentType="application/vnd.openxmlformats-officedocument.presentationml.slideLayout+xml"/>
  <Override PartName="/ppt/slideLayouts/slideLayout755.xml" ContentType="application/vnd.openxmlformats-officedocument.presentationml.slideLayout+xml"/>
  <Override PartName="/ppt/slideLayouts/slideLayout941.xml" ContentType="application/vnd.openxmlformats-officedocument.presentationml.slideLayout+xml"/>
  <Override PartName="/ppt/theme/theme92.xml" ContentType="application/vnd.openxmlformats-officedocument.theme+xml"/>
  <Override PartName="/ppt/slideLayouts/slideLayout1321.xml" ContentType="application/vnd.openxmlformats-officedocument.presentationml.slideLayout+xml"/>
  <Override PartName="/ppt/theme/theme124.xml" ContentType="application/vnd.openxmlformats-officedocument.theme+xml"/>
  <Override PartName="/ppt/slideLayouts/slideLayout165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theme/theme23.xml" ContentType="application/vnd.openxmlformats-officedocument.theme+xml"/>
  <Override PartName="/ppt/slideLayouts/slideLayout594.xml" ContentType="application/vnd.openxmlformats-officedocument.presentationml.slideLayout+xml"/>
  <Override PartName="/ppt/slideLayouts/slideLayout780.xml" ContentType="application/vnd.openxmlformats-officedocument.presentationml.slideLayout+xml"/>
  <Override PartName="/ppt/slideLayouts/slideLayout1160.xml" ContentType="application/vnd.openxmlformats-officedocument.presentationml.slideLayout+xml"/>
  <Override PartName="/ppt/slideLayouts/slideLayout1491.xml" ContentType="application/vnd.openxmlformats-officedocument.presentationml.slideLayout+xml"/>
  <Override PartName="/ppt/slideLayouts/slideLayout172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525.xml" ContentType="application/vnd.openxmlformats-officedocument.presentationml.slideLayout+xml"/>
  <Override PartName="/ppt/slideLayouts/slideLayout1236.xml" ContentType="application/vnd.openxmlformats-officedocument.presentationml.slideLayout+xml"/>
  <Override PartName="/ppt/slideLayouts/slideLayout1422.xml" ContentType="application/vnd.openxmlformats-officedocument.presentationml.slideLayout+xml"/>
  <Override PartName="/ppt/slideLayouts/slideLayout1567.xml" ContentType="application/vnd.openxmlformats-officedocument.presentationml.slideLayout+xml"/>
  <Override PartName="/ppt/slideLayouts/slideLayout1753.xml" ContentType="application/vnd.openxmlformats-officedocument.presentationml.slideLayout+xml"/>
  <Override PartName="/ppt/slideMasters/slideMaster110.xml" ContentType="application/vnd.openxmlformats-officedocument.presentationml.slideMaster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695.xml" ContentType="application/vnd.openxmlformats-officedocument.presentationml.slideLayout+xml"/>
  <Override PartName="/ppt/slideLayouts/slideLayout711.xml" ContentType="application/vnd.openxmlformats-officedocument.presentationml.slideLayout+xml"/>
  <Override PartName="/ppt/slideLayouts/slideLayout856.xml" ContentType="application/vnd.openxmlformats-officedocument.presentationml.slideLayout+xml"/>
  <Override PartName="/ppt/slideLayouts/slideLayout1075.xml" ContentType="application/vnd.openxmlformats-officedocument.presentationml.slideLayout+xml"/>
  <Override PartName="/ppt/slideLayouts/slideLayout1261.xml" ContentType="application/vnd.openxmlformats-officedocument.presentationml.slideLayout+xml"/>
  <Override PartName="/ppt/slideLayouts/slideLayout1592.xml" ContentType="application/vnd.openxmlformats-officedocument.presentationml.slideLayout+xml"/>
  <Override PartName="/ppt/slideMasters/slideMaster2.xml" ContentType="application/vnd.openxmlformats-officedocument.presentationml.slideMaster+xml"/>
  <Override PartName="/ppt/slideLayouts/slideLayout109.xml" ContentType="application/vnd.openxmlformats-officedocument.presentationml.slideLayout+xml"/>
  <Override PartName="/ppt/slideLayouts/slideLayout550.xml" ContentType="application/vnd.openxmlformats-officedocument.presentationml.slideLayout+xml"/>
  <Override PartName="/ppt/slideLayouts/slideLayout881.xml" ContentType="application/vnd.openxmlformats-officedocument.presentationml.slideLayout+xml"/>
  <Override PartName="/ppt/slideLayouts/slideLayout1006.xml" ContentType="application/vnd.openxmlformats-officedocument.presentationml.slideLayout+xml"/>
  <Override PartName="/ppt/slideLayouts/slideLayout1337.xml" ContentType="application/vnd.openxmlformats-officedocument.presentationml.slideLayout+xml"/>
  <Override PartName="/ppt/slideLayouts/slideLayout1829.xml" ContentType="application/vnd.openxmlformats-officedocument.presentationml.slideLayout+xml"/>
  <Override PartName="/ppt/slideMasters/slideMaster87.xml" ContentType="application/vnd.openxmlformats-officedocument.presentationml.slideMaster+xml"/>
  <Override PartName="/ppt/slideLayouts/slideLayout56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626.xml" ContentType="application/vnd.openxmlformats-officedocument.presentationml.slideLayout+xml"/>
  <Override PartName="/ppt/slideLayouts/slideLayout957.xml" ContentType="application/vnd.openxmlformats-officedocument.presentationml.slideLayout+xml"/>
  <Override PartName="/ppt/slideLayouts/slideLayout1176.xml" ContentType="application/vnd.openxmlformats-officedocument.presentationml.slideLayout+xml"/>
  <Override PartName="/ppt/slideLayouts/slideLayout1523.xml" ContentType="application/vnd.openxmlformats-officedocument.presentationml.slideLayout+xml"/>
  <Override PartName="/ppt/slideLayouts/slideLayout1668.xml" ContentType="application/vnd.openxmlformats-officedocument.presentationml.slideLayout+xml"/>
  <Override PartName="/ppt/slideLayouts/slideLayout1854.xml" ContentType="application/vnd.openxmlformats-officedocument.presentationml.slideLayout+xml"/>
  <Override PartName="/ppt/slideMasters/slideMaster18.xml" ContentType="application/vnd.openxmlformats-officedocument.presentationml.slideMaster+xml"/>
  <Override PartName="/ppt/slideLayouts/slideLayout81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465.xml" ContentType="application/vnd.openxmlformats-officedocument.presentationml.slideLayout+xml"/>
  <Override PartName="/ppt/theme/theme39.xml" ContentType="application/vnd.openxmlformats-officedocument.theme+xml"/>
  <Override PartName="/ppt/slideLayouts/slideLayout796.xml" ContentType="application/vnd.openxmlformats-officedocument.presentationml.slideLayout+xml"/>
  <Override PartName="/ppt/slideLayouts/slideLayout812.xml" ContentType="application/vnd.openxmlformats-officedocument.presentationml.slideLayout+xml"/>
  <Override PartName="/ppt/slideLayouts/slideLayout1031.xml" ContentType="application/vnd.openxmlformats-officedocument.presentationml.slideLayout+xml"/>
  <Override PartName="/ppt/slideLayouts/slideLayout1362.xml" ContentType="application/vnd.openxmlformats-officedocument.presentationml.slideLayout+xml"/>
  <Override PartName="/ppt/slideLayouts/slideLayout1693.xml" ContentType="application/vnd.openxmlformats-officedocument.presentationml.slideLayout+xml"/>
  <Override PartName="/ppt/slides/slide13.xml" ContentType="application/vnd.openxmlformats-officedocument.presentationml.slide+xml"/>
  <Override PartName="/ppt/slideLayouts/slideLayout651.xml" ContentType="application/vnd.openxmlformats-officedocument.presentationml.slideLayout+xml"/>
  <Override PartName="/ppt/slideLayouts/slideLayout982.xml" ContentType="application/vnd.openxmlformats-officedocument.presentationml.slideLayout+xml"/>
  <Override PartName="/ppt/slideLayouts/slideLayout1107.xml" ContentType="application/vnd.openxmlformats-officedocument.presentationml.slideLayout+xml"/>
  <Override PartName="/ppt/slideLayouts/slideLayout1438.xml" ContentType="application/vnd.openxmlformats-officedocument.presentationml.slideLayout+xml"/>
  <Override PartName="/ppt/slideLayouts/slideLayout1769.xml" ContentType="application/vnd.openxmlformats-officedocument.presentationml.slideLayout+xml"/>
  <Override PartName="/ppt/slideMasters/slideMaster43.xml" ContentType="application/vnd.openxmlformats-officedocument.presentationml.slideMaster+xml"/>
  <Override PartName="/ppt/slideMasters/slideMaster126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490.xml" ContentType="application/vnd.openxmlformats-officedocument.presentationml.slideLayout+xml"/>
  <Override PartName="/ppt/slideLayouts/slideLayout727.xml" ContentType="application/vnd.openxmlformats-officedocument.presentationml.slideLayout+xml"/>
  <Override PartName="/ppt/theme/theme64.xml" ContentType="application/vnd.openxmlformats-officedocument.theme+xml"/>
  <Override PartName="/ppt/slideLayouts/slideLayout913.xml" ContentType="application/vnd.openxmlformats-officedocument.presentationml.slideLayout+xml"/>
  <Override PartName="/ppt/slideLayouts/slideLayout1132.xml" ContentType="application/vnd.openxmlformats-officedocument.presentationml.slideLayout+xml"/>
  <Override PartName="/ppt/slideLayouts/slideLayout1277.xml" ContentType="application/vnd.openxmlformats-officedocument.presentationml.slideLayout+xml"/>
  <Override PartName="/ppt/slideLayouts/slideLayout1624.xml" ContentType="application/vnd.openxmlformats-officedocument.presentationml.slideLayout+xml"/>
  <Override PartName="/ppt/slideLayouts/slideLayout1810.xml" ContentType="application/vnd.openxmlformats-officedocument.presentationml.slideLayout+xml"/>
  <Override PartName="/ppt/slideLayouts/slideLayout421.xml" ContentType="application/vnd.openxmlformats-officedocument.presentationml.slideLayout+xml"/>
  <Override PartName="/ppt/slideLayouts/slideLayout566.xml" ContentType="application/vnd.openxmlformats-officedocument.presentationml.slideLayout+xml"/>
  <Override PartName="/ppt/slideLayouts/slideLayout752.xml" ContentType="application/vnd.openxmlformats-officedocument.presentationml.slideLayout+xml"/>
  <Override PartName="/ppt/slideLayouts/slideLayout897.xml" ContentType="application/vnd.openxmlformats-officedocument.presentationml.slideLayout+xml"/>
  <Override PartName="/ppt/slideLayouts/slideLayout1463.xml" ContentType="application/vnd.openxmlformats-officedocument.presentationml.slideLayout+xml"/>
  <Override PartName="/ppt/slideLayouts/slideLayout1794.xml" ContentType="application/vnd.openxmlformats-officedocument.presentationml.slideLayout+xml"/>
  <Override PartName="/ppt/slideMasters/slideMaster151.xml" ContentType="application/vnd.openxmlformats-officedocument.presentationml.slideMaster+xml"/>
  <Override PartName="/ppt/slideLayouts/slideLayout260.xml" ContentType="application/vnd.openxmlformats-officedocument.presentationml.slideLayout+xml"/>
  <Override PartName="/ppt/slideLayouts/slideLayout591.xml" ContentType="application/vnd.openxmlformats-officedocument.presentationml.slideLayout+xml"/>
  <Override PartName="/ppt/slideLayouts/slideLayout828.xml" ContentType="application/vnd.openxmlformats-officedocument.presentationml.slideLayout+xml"/>
  <Override PartName="/ppt/slideLayouts/slideLayout1208.xml" ContentType="application/vnd.openxmlformats-officedocument.presentationml.slideLayout+xml"/>
  <Override PartName="/ppt/theme/theme121.xml" ContentType="application/vnd.openxmlformats-officedocument.theme+xml"/>
  <Override PartName="/ppt/slideLayouts/slideLayout1539.xml" ContentType="application/vnd.openxmlformats-officedocument.presentationml.slideLayout+xml"/>
  <Override PartName="/ppt/slideLayouts/slideLayout1725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20.xml" ContentType="application/vnd.openxmlformats-officedocument.theme+xml"/>
  <Override PartName="/ppt/slideLayouts/slideLayout336.xml" ContentType="application/vnd.openxmlformats-officedocument.presentationml.slideLayout+xml"/>
  <Override PartName="/ppt/slideLayouts/slideLayout667.xml" ContentType="application/vnd.openxmlformats-officedocument.presentationml.slideLayout+xml"/>
  <Override PartName="/ppt/slideLayouts/slideLayout1047.xml" ContentType="application/vnd.openxmlformats-officedocument.presentationml.slideLayout+xml"/>
  <Override PartName="/ppt/slideLayouts/slideLayout1233.xml" ContentType="application/vnd.openxmlformats-officedocument.presentationml.slideLayout+xml"/>
  <Override PartName="/ppt/slideLayouts/slideLayout1378.xml" ContentType="application/vnd.openxmlformats-officedocument.presentationml.slideLayout+xml"/>
  <Override PartName="/ppt/slideLayouts/slideLayout1564.xml" ContentType="application/vnd.openxmlformats-officedocument.presentationml.slideLayout+xml"/>
  <Override PartName="/ppt/slides/slide29.xml" ContentType="application/vnd.openxmlformats-officedocument.presentationml.slide+xml"/>
  <Override PartName="/ppt/slideLayouts/slideLayout175.xml" ContentType="application/vnd.openxmlformats-officedocument.presentationml.slideLayout+xml"/>
  <Override PartName="/ppt/slideLayouts/slideLayout522.xml" ContentType="application/vnd.openxmlformats-officedocument.presentationml.slideLayout+xml"/>
  <Override PartName="/ppt/slideLayouts/slideLayout853.xml" ContentType="application/vnd.openxmlformats-officedocument.presentationml.slideLayout+xml"/>
  <Override PartName="/ppt/slideLayouts/slideLayout998.xml" ContentType="application/vnd.openxmlformats-officedocument.presentationml.slideLayout+xml"/>
  <Override PartName="/ppt/slideLayouts/slideLayout1072.xml" ContentType="application/vnd.openxmlformats-officedocument.presentationml.slideLayout+xml"/>
  <Override PartName="/ppt/slideLayouts/slideLayout1309.xml" ContentType="application/vnd.openxmlformats-officedocument.presentationml.slideLayout+xml"/>
  <Override PartName="/ppt/slideLayouts/slideLayout1750.xml" ContentType="application/vnd.openxmlformats-officedocument.presentationml.slideLayout+xml"/>
  <Override PartName="/ppt/slideMasters/slideMaster59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692.xml" ContentType="application/vnd.openxmlformats-officedocument.presentationml.slideLayout+xml"/>
  <Override PartName="/ppt/slideLayouts/slideLayout929.xml" ContentType="application/vnd.openxmlformats-officedocument.presentationml.slideLayout+xml"/>
  <Override PartName="/ppt/slideLayouts/slideLayout1148.xml" ContentType="application/vnd.openxmlformats-officedocument.presentationml.slideLayout+xml"/>
  <Override PartName="/ppt/slideLayouts/slideLayout1479.xml" ContentType="application/vnd.openxmlformats-officedocument.presentationml.slideLayout+xml"/>
  <Override PartName="/ppt/slideLayouts/slideLayout1826.xml" ContentType="application/vnd.openxmlformats-officedocument.presentationml.slideLayout+xml"/>
  <Override PartName="/ppt/slideMasters/slideMaster84.xml" ContentType="application/vnd.openxmlformats-officedocument.presentationml.slideMaster+xml"/>
  <Override PartName="/ppt/slideLayouts/slideLayout53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437.xml" ContentType="application/vnd.openxmlformats-officedocument.presentationml.slideLayout+xml"/>
  <Override PartName="/ppt/slideLayouts/slideLayout623.xml" ContentType="application/vnd.openxmlformats-officedocument.presentationml.slideLayout+xml"/>
  <Override PartName="/ppt/slideLayouts/slideLayout768.xml" ContentType="application/vnd.openxmlformats-officedocument.presentationml.slideLayout+xml"/>
  <Override PartName="/ppt/slideLayouts/slideLayout1003.xml" ContentType="application/vnd.openxmlformats-officedocument.presentationml.slideLayout+xml"/>
  <Override PartName="/ppt/slideLayouts/slideLayout1334.xml" ContentType="application/vnd.openxmlformats-officedocument.presentationml.slideLayout+xml"/>
  <Override PartName="/ppt/slideLayouts/slideLayout1520.xml" ContentType="application/vnd.openxmlformats-officedocument.presentationml.slideLayout+xml"/>
  <Override PartName="/ppt/theme/theme137.xml" ContentType="application/vnd.openxmlformats-officedocument.theme+xml"/>
  <Override PartName="/ppt/slideLayouts/slideLayout1665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462.xml" ContentType="application/vnd.openxmlformats-officedocument.presentationml.slideLayout+xml"/>
  <Override PartName="/ppt/slideLayouts/slideLayout954.xml" ContentType="application/vnd.openxmlformats-officedocument.presentationml.slideLayout+xml"/>
  <Override PartName="/ppt/slideLayouts/slideLayout1173.xml" ContentType="application/vnd.openxmlformats-officedocument.presentationml.slideLayout+xml"/>
  <Override PartName="/ppt/slideLayouts/slideLayout1851.xml" ContentType="application/vnd.openxmlformats-officedocument.presentationml.slideLayout+xml"/>
  <Override PartName="/ppt/slideMasters/slideMaster15.xml" ContentType="application/vnd.openxmlformats-officedocument.presentationml.slideMaster+xml"/>
  <Override PartName="/ppt/slides/slide10.xml" ContentType="application/vnd.openxmlformats-officedocument.presentationml.slide+xml"/>
  <Override PartName="/ppt/slideLayouts/slideLayout207.xml" ContentType="application/vnd.openxmlformats-officedocument.presentationml.slideLayout+xml"/>
  <Override PartName="/ppt/theme/theme36.xml" ContentType="application/vnd.openxmlformats-officedocument.theme+xml"/>
  <Override PartName="/ppt/slideLayouts/slideLayout793.xml" ContentType="application/vnd.openxmlformats-officedocument.presentationml.slideLayout+xml"/>
  <Override PartName="/ppt/slideLayouts/slideLayout1104.xml" ContentType="application/vnd.openxmlformats-officedocument.presentationml.slideLayout+xml"/>
  <Override PartName="/ppt/slideLayouts/slideLayout1249.xml" ContentType="application/vnd.openxmlformats-officedocument.presentationml.slideLayout+xml"/>
  <Override PartName="/ppt/slideLayouts/slideLayout1690.xml" ContentType="application/vnd.openxmlformats-officedocument.presentationml.slideLayout+xml"/>
  <Override PartName="/ppt/slideMasters/slideMaster40.xml" ContentType="application/vnd.openxmlformats-officedocument.presentationml.slideMaster+xml"/>
  <Override PartName="/ppt/slideLayouts/slideLayout538.xml" ContentType="application/vnd.openxmlformats-officedocument.presentationml.slideLayout+xml"/>
  <Override PartName="/ppt/slideLayouts/slideLayout724.xml" ContentType="application/vnd.openxmlformats-officedocument.presentationml.slideLayout+xml"/>
  <Override PartName="/ppt/theme/theme61.xml" ContentType="application/vnd.openxmlformats-officedocument.theme+xml"/>
  <Override PartName="/ppt/slideLayouts/slideLayout869.xml" ContentType="application/vnd.openxmlformats-officedocument.presentationml.slideLayout+xml"/>
  <Override PartName="/ppt/slideLayouts/slideLayout1088.xml" ContentType="application/vnd.openxmlformats-officedocument.presentationml.slideLayout+xml"/>
  <Override PartName="/ppt/slideLayouts/slideLayout1435.xml" ContentType="application/vnd.openxmlformats-officedocument.presentationml.slideLayout+xml"/>
  <Override PartName="/ppt/slideLayouts/slideLayout1621.xml" ContentType="application/vnd.openxmlformats-officedocument.presentationml.slideLayout+xml"/>
  <Override PartName="/ppt/slideLayouts/slideLayout1766.xml" ContentType="application/vnd.openxmlformats-officedocument.presentationml.slideLayout+xml"/>
  <Override PartName="/ppt/slideMasters/slideMaster123.xml" ContentType="application/vnd.openxmlformats-officedocument.presentationml.slideMaster+xml"/>
  <Override PartName="/ppt/slideLayouts/slideLayout232.xml" ContentType="application/vnd.openxmlformats-officedocument.presentationml.slideLayout+xml"/>
  <Override PartName="/ppt/slideLayouts/slideLayout377.xml" ContentType="application/vnd.openxmlformats-officedocument.presentationml.slideLayout+xml"/>
  <Override PartName="/ppt/slideLayouts/slideLayout563.xml" ContentType="application/vnd.openxmlformats-officedocument.presentationml.slideLayout+xml"/>
  <Override PartName="/ppt/slideLayouts/slideLayout894.xml" ContentType="application/vnd.openxmlformats-officedocument.presentationml.slideLayout+xml"/>
  <Override PartName="/ppt/slideLayouts/slideLayout910.xml" ContentType="application/vnd.openxmlformats-officedocument.presentationml.slideLayout+xml"/>
  <Override PartName="/ppt/slideLayouts/slideLayout1019.xml" ContentType="application/vnd.openxmlformats-officedocument.presentationml.slideLayout+xml"/>
  <Override PartName="/ppt/slideLayouts/slideLayout1274.xml" ContentType="application/vnd.openxmlformats-officedocument.presentationml.slideLayout+xml"/>
  <Override PartName="/ppt/slideLayouts/slideLayout1460.xml" ContentType="application/vnd.openxmlformats-officedocument.presentationml.slideLayout+xml"/>
  <Override PartName="/ppt/slideLayouts/slideLayout1791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639.xml" ContentType="application/vnd.openxmlformats-officedocument.presentationml.slideLayout+xml"/>
  <Override PartName="/ppt/slideLayouts/slideLayout1205.xml" ContentType="application/vnd.openxmlformats-officedocument.presentationml.slideLayout+xml"/>
  <Override PartName="/ppt/slideLayouts/slideLayout1536.xml" ContentType="application/vnd.openxmlformats-officedocument.presentationml.slideLayout+xml"/>
  <Override PartName="/ppt/slideLayouts/slideLayout1867.xml" ContentType="application/vnd.openxmlformats-officedocument.presentationml.slideLayout+xml"/>
  <Override PartName="/ppt/slideLayouts/slideLayout147.xml" ContentType="application/vnd.openxmlformats-officedocument.presentationml.slideLayout+xml"/>
  <Default Extension="bin" ContentType="application/vnd.openxmlformats-officedocument.oleObject"/>
  <Override PartName="/ppt/slideLayouts/slideLayout478.xml" ContentType="application/vnd.openxmlformats-officedocument.presentationml.slideLayout+xml"/>
  <Override PartName="/ppt/slideLayouts/slideLayout825.xml" ContentType="application/vnd.openxmlformats-officedocument.presentationml.slideLayout+xml"/>
  <Override PartName="/ppt/slideLayouts/slideLayout1044.xml" ContentType="application/vnd.openxmlformats-officedocument.presentationml.slideLayout+xml"/>
  <Override PartName="/ppt/slideLayouts/slideLayout1189.xml" ContentType="application/vnd.openxmlformats-officedocument.presentationml.slideLayout+xml"/>
  <Override PartName="/ppt/slideLayouts/slideLayout1375.xml" ContentType="application/vnd.openxmlformats-officedocument.presentationml.slideLayout+xml"/>
  <Override PartName="/ppt/slideLayouts/slideLayout1722.xml" ContentType="application/vnd.openxmlformats-officedocument.presentationml.slideLayout+xml"/>
  <Override PartName="/ppt/slides/slide26.xml" ContentType="application/vnd.openxmlformats-officedocument.presentationml.slide+xml"/>
  <Override PartName="/ppt/slideLayouts/slideLayout94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664.xml" ContentType="application/vnd.openxmlformats-officedocument.presentationml.slideLayout+xml"/>
  <Override PartName="/ppt/slideLayouts/slideLayout850.xml" ContentType="application/vnd.openxmlformats-officedocument.presentationml.slideLayout+xml"/>
  <Override PartName="/ppt/slideLayouts/slideLayout995.xml" ContentType="application/vnd.openxmlformats-officedocument.presentationml.slideLayout+xml"/>
  <Override PartName="/ppt/slideLayouts/slideLayout1230.xml" ContentType="application/vnd.openxmlformats-officedocument.presentationml.slideLayout+xml"/>
  <Override PartName="/ppt/slideLayouts/slideLayout1561.xml" ContentType="application/vnd.openxmlformats-officedocument.presentationml.slideLayout+xml"/>
  <Override PartName="/ppt/slideMasters/slideMaster56.xml" ContentType="application/vnd.openxmlformats-officedocument.presentationml.slideMaster+xml"/>
  <Override PartName="/ppt/slideMasters/slideMaster139.xml" ContentType="application/vnd.openxmlformats-officedocument.presentationml.slideMaster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409.xml" ContentType="application/vnd.openxmlformats-officedocument.presentationml.slideLayout+xml"/>
  <Override PartName="/ppt/theme/theme77.xml" ContentType="application/vnd.openxmlformats-officedocument.theme+xml"/>
  <Override PartName="/ppt/slideLayouts/slideLayout1306.xml" ContentType="application/vnd.openxmlformats-officedocument.presentationml.slideLayout+xml"/>
  <Override PartName="/ppt/theme/theme109.xml" ContentType="application/vnd.openxmlformats-officedocument.theme+xml"/>
  <Override PartName="/ppt/slideLayouts/slideLayout1637.xml" ContentType="application/vnd.openxmlformats-officedocument.presentationml.slideLayout+xml"/>
  <Override PartName="/ppt/slideLayouts/slideLayout1823.xml" ContentType="application/vnd.openxmlformats-officedocument.presentationml.slideLayout+xml"/>
  <Override PartName="/ppt/notesSlides/notesSlide17.xml" ContentType="application/vnd.openxmlformats-officedocument.presentationml.notesSlide+xml"/>
  <Override PartName="/ppt/slideMasters/slideMaster81.xml" ContentType="application/vnd.openxmlformats-officedocument.presentationml.slideMaster+xml"/>
  <Override PartName="/ppt/slideLayouts/slideLayout103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434.xml" ContentType="application/vnd.openxmlformats-officedocument.presentationml.slideLayout+xml"/>
  <Override PartName="/ppt/slideLayouts/slideLayout579.xml" ContentType="application/vnd.openxmlformats-officedocument.presentationml.slideLayout+xml"/>
  <Override PartName="/ppt/slideLayouts/slideLayout926.xml" ContentType="application/vnd.openxmlformats-officedocument.presentationml.slideLayout+xml"/>
  <Override PartName="/ppt/slideLayouts/slideLayout1000.xml" ContentType="application/vnd.openxmlformats-officedocument.presentationml.slideLayout+xml"/>
  <Override PartName="/ppt/slideLayouts/slideLayout1145.xml" ContentType="application/vnd.openxmlformats-officedocument.presentationml.slideLayout+xml"/>
  <Override PartName="/ppt/slideLayouts/slideLayout1331.xml" ContentType="application/vnd.openxmlformats-officedocument.presentationml.slideLayout+xml"/>
  <Override PartName="/ppt/slideLayouts/slideLayout1476.xml" ContentType="application/vnd.openxmlformats-officedocument.presentationml.slideLayout+xml"/>
  <Override PartName="/ppt/slideLayouts/slideLayout1662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620.xml" ContentType="application/vnd.openxmlformats-officedocument.presentationml.slideLayout+xml"/>
  <Override PartName="/ppt/slideLayouts/slideLayout765.xml" ContentType="application/vnd.openxmlformats-officedocument.presentationml.slideLayout+xml"/>
  <Override PartName="/ppt/slideLayouts/slideLayout951.xml" ContentType="application/vnd.openxmlformats-officedocument.presentationml.slideLayout+xml"/>
  <Override PartName="/ppt/slideLayouts/slideLayout1170.xml" ContentType="application/vnd.openxmlformats-officedocument.presentationml.slideLayout+xml"/>
  <Override PartName="/ppt/slideLayouts/slideLayout1407.xml" ContentType="application/vnd.openxmlformats-officedocument.presentationml.slideLayout+xml"/>
  <Override PartName="/ppt/theme/theme134.xml" ContentType="application/vnd.openxmlformats-officedocument.theme+xml"/>
  <Override PartName="/ppt/slideMasters/slideMaster12.xml" ContentType="application/vnd.openxmlformats-officedocument.presentationml.slideMaster+xml"/>
  <Override PartName="/ppt/slideLayouts/slideLayout349.xml" ContentType="application/vnd.openxmlformats-officedocument.presentationml.slideLayout+xml"/>
  <Override PartName="/ppt/theme/theme33.xml" ContentType="application/vnd.openxmlformats-officedocument.theme+xml"/>
  <Override PartName="/ppt/slideLayouts/slideLayout790.xml" ContentType="application/vnd.openxmlformats-officedocument.presentationml.slideLayout+xml"/>
  <Override PartName="/ppt/slideLayouts/slideLayout1246.xml" ContentType="application/vnd.openxmlformats-officedocument.presentationml.slideLayout+xml"/>
  <Override PartName="/ppt/slideLayouts/slideLayout1738.xml" ContentType="application/vnd.openxmlformats-officedocument.presentationml.slideLayout+xml"/>
  <Override PartName="/ppt/notesSlides/notesSlide8.xml" ContentType="application/vnd.openxmlformats-officedocument.presentationml.notesSlide+xml"/>
  <Override PartName="/ppt/slideLayouts/slideLayout188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535.xml" ContentType="application/vnd.openxmlformats-officedocument.presentationml.slideLayout+xml"/>
  <Override PartName="/ppt/slideLayouts/slideLayout866.xml" ContentType="application/vnd.openxmlformats-officedocument.presentationml.slideLayout+xml"/>
  <Override PartName="/ppt/slideLayouts/slideLayout1085.xml" ContentType="application/vnd.openxmlformats-officedocument.presentationml.slideLayout+xml"/>
  <Override PartName="/ppt/slideLayouts/slideLayout1101.xml" ContentType="application/vnd.openxmlformats-officedocument.presentationml.slideLayout+xml"/>
  <Override PartName="/ppt/slideLayouts/slideLayout1432.xml" ContentType="application/vnd.openxmlformats-officedocument.presentationml.slideLayout+xml"/>
  <Override PartName="/ppt/slideLayouts/slideLayout1577.xml" ContentType="application/vnd.openxmlformats-officedocument.presentationml.slideLayout+xml"/>
  <Override PartName="/ppt/slideLayouts/slideLayout1763.xml" ContentType="application/vnd.openxmlformats-officedocument.presentationml.slideLayout+xml"/>
  <Override PartName="/ppt/slideMasters/slideMaster120.xml" ContentType="application/vnd.openxmlformats-officedocument.presentationml.slideMaster+xml"/>
  <Override PartName="/ppt/slideLayouts/slideLayout374.xml" ContentType="application/vnd.openxmlformats-officedocument.presentationml.slideLayout+xml"/>
  <Override PartName="/ppt/slideLayouts/slideLayout721.xml" ContentType="application/vnd.openxmlformats-officedocument.presentationml.slideLayout+xml"/>
  <Override PartName="/ppt/slideLayouts/slideLayout1271.xml" ContentType="application/vnd.openxmlformats-officedocument.presentationml.slideLayout+xml"/>
  <Override PartName="/ppt/slideLayouts/slideLayout1508.xml" ContentType="application/vnd.openxmlformats-officedocument.presentationml.slideLayout+xml"/>
  <Override PartName="/ppt/slideLayouts/slideLayout1839.xml" ContentType="application/vnd.openxmlformats-officedocument.presentationml.slideLayout+xml"/>
  <Override PartName="/ppt/slideMasters/slideMaster97.xml" ContentType="application/vnd.openxmlformats-officedocument.presentationml.slideMaster+xml"/>
  <Override PartName="/ppt/slideLayouts/slideLayout66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560.xml" ContentType="application/vnd.openxmlformats-officedocument.presentationml.slideLayout+xml"/>
  <Override PartName="/ppt/slideLayouts/slideLayout891.xml" ContentType="application/vnd.openxmlformats-officedocument.presentationml.slideLayout+xml"/>
  <Override PartName="/ppt/slideLayouts/slideLayout1016.xml" ContentType="application/vnd.openxmlformats-officedocument.presentationml.slideLayout+xml"/>
  <Override PartName="/ppt/slideLayouts/slideLayout1202.xml" ContentType="application/vnd.openxmlformats-officedocument.presentationml.slideLayout+xml"/>
  <Override PartName="/ppt/slideLayouts/slideLayout1347.xml" ContentType="application/vnd.openxmlformats-officedocument.presentationml.slideLayout+xml"/>
  <Override PartName="/ppt/slideLayouts/slideLayout1678.xml" ContentType="application/vnd.openxmlformats-officedocument.presentationml.slideLayout+xml"/>
  <Override PartName="/ppt/diagrams/quickStyle4.xml" ContentType="application/vnd.openxmlformats-officedocument.drawingml.diagramStyle+xml"/>
  <Override PartName="/ppt/slideLayouts/slideLayout289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636.xml" ContentType="application/vnd.openxmlformats-officedocument.presentationml.slideLayout+xml"/>
  <Override PartName="/ppt/slideLayouts/slideLayout822.xml" ContentType="application/vnd.openxmlformats-officedocument.presentationml.slideLayout+xml"/>
  <Override PartName="/ppt/slideLayouts/slideLayout967.xml" ContentType="application/vnd.openxmlformats-officedocument.presentationml.slideLayout+xml"/>
  <Override PartName="/ppt/slideLayouts/slideLayout1041.xml" ContentType="application/vnd.openxmlformats-officedocument.presentationml.slideLayout+xml"/>
  <Override PartName="/ppt/slideLayouts/slideLayout1186.xml" ContentType="application/vnd.openxmlformats-officedocument.presentationml.slideLayout+xml"/>
  <Override PartName="/ppt/slideLayouts/slideLayout1533.xml" ContentType="application/vnd.openxmlformats-officedocument.presentationml.slideLayout+xml"/>
  <Override PartName="/ppt/slideLayouts/slideLayout1864.xml" ContentType="application/vnd.openxmlformats-officedocument.presentationml.slideLayout+xml"/>
  <Override PartName="/ppt/slideMasters/slideMaster28.xml" ContentType="application/vnd.openxmlformats-officedocument.presentationml.slideMaster+xml"/>
  <Override PartName="/ppt/slideLayouts/slideLayout91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475.xml" ContentType="application/vnd.openxmlformats-officedocument.presentationml.slideLayout+xml"/>
  <Override PartName="/ppt/theme/theme49.xml" ContentType="application/vnd.openxmlformats-officedocument.theme+xml"/>
  <Override PartName="/ppt/slideLayouts/slideLayout661.xml" ContentType="application/vnd.openxmlformats-officedocument.presentationml.slideLayout+xml"/>
  <Override PartName="/ppt/slideLayouts/slideLayout992.xml" ContentType="application/vnd.openxmlformats-officedocument.presentationml.slideLayout+xml"/>
  <Override PartName="/ppt/slideLayouts/slideLayout1372.xml" ContentType="application/vnd.openxmlformats-officedocument.presentationml.slideLayout+xml"/>
  <Override PartName="/ppt/slideLayouts/slideLayout1609.xml" ContentType="application/vnd.openxmlformats-officedocument.presentationml.slideLayout+xml"/>
  <Override PartName="/ppt/slideMasters/slideMaster53.xml" ContentType="application/vnd.openxmlformats-officedocument.presentationml.slideMaster+xml"/>
  <Override PartName="/ppt/slides/slide23.xml" ContentType="application/vnd.openxmlformats-officedocument.presentationml.slide+xml"/>
  <Override PartName="/ppt/slideLayouts/slideLayout22.xml" ContentType="application/vnd.openxmlformats-officedocument.presentationml.slideLayout+xml"/>
  <Override PartName="/ppt/slideLayouts/slideLayout406.xml" ContentType="application/vnd.openxmlformats-officedocument.presentationml.slideLayout+xml"/>
  <Override PartName="/ppt/slideLayouts/slideLayout737.xml" ContentType="application/vnd.openxmlformats-officedocument.presentationml.slideLayout+xml"/>
  <Override PartName="/ppt/slideLayouts/slideLayout1117.xml" ContentType="application/vnd.openxmlformats-officedocument.presentationml.slideLayout+xml"/>
  <Override PartName="/ppt/slideLayouts/slideLayout1303.xml" ContentType="application/vnd.openxmlformats-officedocument.presentationml.slideLayout+xml"/>
  <Override PartName="/ppt/slideLayouts/slideLayout1448.xml" ContentType="application/vnd.openxmlformats-officedocument.presentationml.slideLayout+xml"/>
  <Override PartName="/ppt/slideLayouts/slideLayout1634.xml" ContentType="application/vnd.openxmlformats-officedocument.presentationml.slideLayout+xml"/>
  <Override PartName="/ppt/slideLayouts/slideLayout1779.xml" ContentType="application/vnd.openxmlformats-officedocument.presentationml.slideLayout+xml"/>
  <Override PartName="/ppt/slideMasters/slideMaster136.xml" ContentType="application/vnd.openxmlformats-officedocument.presentationml.slideMaster+xml"/>
  <Override PartName="/ppt/slideLayouts/slideLayout245.xml" ContentType="application/vnd.openxmlformats-officedocument.presentationml.slideLayout+xml"/>
  <Override PartName="/ppt/slideLayouts/slideLayout576.xml" ContentType="application/vnd.openxmlformats-officedocument.presentationml.slideLayout+xml"/>
  <Override PartName="/ppt/theme/theme74.xml" ContentType="application/vnd.openxmlformats-officedocument.theme+xml"/>
  <Override PartName="/ppt/slideLayouts/slideLayout923.xml" ContentType="application/vnd.openxmlformats-officedocument.presentationml.slideLayout+xml"/>
  <Override PartName="/ppt/slideLayouts/slideLayout1142.xml" ContentType="application/vnd.openxmlformats-officedocument.presentationml.slideLayout+xml"/>
  <Override PartName="/ppt/theme/theme106.xml" ContentType="application/vnd.openxmlformats-officedocument.theme+xml"/>
  <Override PartName="/ppt/slideLayouts/slideLayout1287.xml" ContentType="application/vnd.openxmlformats-officedocument.presentationml.slideLayout+xml"/>
  <Override PartName="/ppt/slideLayouts/slideLayout1473.xml" ContentType="application/vnd.openxmlformats-officedocument.presentationml.slideLayout+xml"/>
  <Override PartName="/ppt/slideLayouts/slideLayout1820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Layouts/slideLayout100.xml" ContentType="application/vnd.openxmlformats-officedocument.presentationml.slideLayout+xml"/>
  <Override PartName="/ppt/slideLayouts/slideLayout431.xml" ContentType="application/vnd.openxmlformats-officedocument.presentationml.slideLayout+xml"/>
  <Override PartName="/ppt/slideLayouts/slideLayout762.xml" ContentType="application/vnd.openxmlformats-officedocument.presentationml.slideLayout+xml"/>
  <Override PartName="/ppt/slideLayouts/slideLayout1218.xml" ContentType="application/vnd.openxmlformats-officedocument.presentationml.slideLayout+xml"/>
  <Override PartName="/ppt/theme/theme131.xml" ContentType="application/vnd.openxmlformats-officedocument.theme+xml"/>
  <Override PartName="/ppt/slideLayouts/slideLayout270.xml" ContentType="application/vnd.openxmlformats-officedocument.presentationml.slideLayout+xml"/>
  <Override PartName="/ppt/slideLayouts/slideLayout507.xml" ContentType="application/vnd.openxmlformats-officedocument.presentationml.slideLayout+xml"/>
  <Override PartName="/ppt/slideLayouts/slideLayout838.xml" ContentType="application/vnd.openxmlformats-officedocument.presentationml.slideLayout+xml"/>
  <Override PartName="/ppt/slideLayouts/slideLayout1057.xml" ContentType="application/vnd.openxmlformats-officedocument.presentationml.slideLayout+xml"/>
  <Override PartName="/ppt/slideLayouts/slideLayout1404.xml" ContentType="application/vnd.openxmlformats-officedocument.presentationml.slideLayout+xml"/>
  <Override PartName="/ppt/slideLayouts/slideLayout1549.xml" ContentType="application/vnd.openxmlformats-officedocument.presentationml.slideLayout+xml"/>
  <Override PartName="/ppt/slideLayouts/slideLayout1735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346.xml" ContentType="application/vnd.openxmlformats-officedocument.presentationml.slideLayout+xml"/>
  <Override PartName="/ppt/theme/theme30.xml" ContentType="application/vnd.openxmlformats-officedocument.theme+xml"/>
  <Override PartName="/ppt/slideLayouts/slideLayout532.xml" ContentType="application/vnd.openxmlformats-officedocument.presentationml.slideLayout+xml"/>
  <Override PartName="/ppt/slideLayouts/slideLayout677.xml" ContentType="application/vnd.openxmlformats-officedocument.presentationml.slideLayout+xml"/>
  <Override PartName="/ppt/slideLayouts/slideLayout1243.xml" ContentType="application/vnd.openxmlformats-officedocument.presentationml.slideLayout+xml"/>
  <Override PartName="/ppt/slideLayouts/slideLayout1388.xml" ContentType="application/vnd.openxmlformats-officedocument.presentationml.slideLayout+xml"/>
  <Override PartName="/ppt/slideLayouts/slideLayout1574.xml" ContentType="application/vnd.openxmlformats-officedocument.presentationml.slideLayout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slideMasters/slideMaster69.xml" ContentType="application/vnd.openxmlformats-officedocument.presentationml.slideMaster+xml"/>
  <Override PartName="/ppt/slideLayouts/slideLayout38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371.xml" ContentType="application/vnd.openxmlformats-officedocument.presentationml.slideLayout+xml"/>
  <Override PartName="/ppt/slideLayouts/slideLayout863.xml" ContentType="application/vnd.openxmlformats-officedocument.presentationml.slideLayout+xml"/>
  <Override PartName="/ppt/slideLayouts/slideLayout1082.xml" ContentType="application/vnd.openxmlformats-officedocument.presentationml.slideLayout+xml"/>
  <Override PartName="/ppt/slideLayouts/slideLayout1319.xml" ContentType="application/vnd.openxmlformats-officedocument.presentationml.slideLayout+xml"/>
  <Override PartName="/ppt/slideLayouts/slideLayout1760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608.xml" ContentType="application/vnd.openxmlformats-officedocument.presentationml.slideLayout+xml"/>
  <Override PartName="/ppt/slideLayouts/slideLayout939.xml" ContentType="application/vnd.openxmlformats-officedocument.presentationml.slideLayout+xml"/>
  <Override PartName="/ppt/slideLayouts/slideLayout1013.xml" ContentType="application/vnd.openxmlformats-officedocument.presentationml.slideLayout+xml"/>
  <Override PartName="/ppt/slideLayouts/slideLayout1158.xml" ContentType="application/vnd.openxmlformats-officedocument.presentationml.slideLayout+xml"/>
  <Override PartName="/ppt/slideLayouts/slideLayout1489.xml" ContentType="application/vnd.openxmlformats-officedocument.presentationml.slideLayout+xml"/>
  <Override PartName="/ppt/slideLayouts/slideLayout1505.xml" ContentType="application/vnd.openxmlformats-officedocument.presentationml.slideLayout+xml"/>
  <Override PartName="/ppt/slideLayouts/slideLayout1836.xml" ContentType="application/vnd.openxmlformats-officedocument.presentationml.slideLayout+xml"/>
  <Override PartName="/ppt/slideMasters/slideMaster94.xml" ContentType="application/vnd.openxmlformats-officedocument.presentationml.slideMaster+xml"/>
  <Override PartName="/ppt/slideLayouts/slideLayout63.xml" ContentType="application/vnd.openxmlformats-officedocument.presentationml.slideLayout+xml"/>
  <Override PartName="/ppt/slideLayouts/slideLayout302.xml" ContentType="application/vnd.openxmlformats-officedocument.presentationml.slideLayout+xml"/>
  <Override PartName="/ppt/slideLayouts/slideLayout447.xml" ContentType="application/vnd.openxmlformats-officedocument.presentationml.slideLayout+xml"/>
  <Override PartName="/ppt/slideLayouts/slideLayout633.xml" ContentType="application/vnd.openxmlformats-officedocument.presentationml.slideLayout+xml"/>
  <Override PartName="/ppt/slideLayouts/slideLayout778.xml" ContentType="application/vnd.openxmlformats-officedocument.presentationml.slideLayout+xml"/>
  <Override PartName="/ppt/slideLayouts/slideLayout964.xml" ContentType="application/vnd.openxmlformats-officedocument.presentationml.slideLayout+xml"/>
  <Override PartName="/ppt/slideLayouts/slideLayout1344.xml" ContentType="application/vnd.openxmlformats-officedocument.presentationml.slideLayout+xml"/>
  <Override PartName="/ppt/slideLayouts/slideLayout1530.xml" ContentType="application/vnd.openxmlformats-officedocument.presentationml.slideLayout+xml"/>
  <Override PartName="/ppt/slideLayouts/slideLayout1675.xml" ContentType="application/vnd.openxmlformats-officedocument.presentationml.slideLayout+xml"/>
  <Override PartName="/ppt/theme/theme147.xml" ContentType="application/vnd.openxmlformats-officedocument.theme+xml"/>
  <Override PartName="/ppt/slideLayouts/slideLayout1861.xml" ContentType="application/vnd.openxmlformats-officedocument.presentationml.slideLayout+xml"/>
  <Override PartName="/ppt/diagrams/quickStyle1.xml" ContentType="application/vnd.openxmlformats-officedocument.drawingml.diagramStyle+xml"/>
  <Override PartName="/ppt/slideMasters/slideMaster25.xml" ContentType="application/vnd.openxmlformats-officedocument.presentationml.slideMaster+xml"/>
  <Override PartName="/ppt/slideLayouts/slideLayout141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472.xml" ContentType="application/vnd.openxmlformats-officedocument.presentationml.slideLayout+xml"/>
  <Override PartName="/ppt/theme/theme46.xml" ContentType="application/vnd.openxmlformats-officedocument.theme+xml"/>
  <Override PartName="/ppt/slideLayouts/slideLayout709.xml" ContentType="application/vnd.openxmlformats-officedocument.presentationml.slideLayout+xml"/>
  <Override PartName="/ppt/slideLayouts/slideLayout1183.xml" ContentType="application/vnd.openxmlformats-officedocument.presentationml.slideLayout+xml"/>
  <Override PartName="/ppt/slideLayouts/slideLayout1606.xml" ContentType="application/vnd.openxmlformats-officedocument.presentationml.slideLayout+xml"/>
  <Override PartName="/ppt/slideMasters/slideMaster108.xml" ContentType="application/vnd.openxmlformats-officedocument.presentationml.slideMaster+xml"/>
  <Override PartName="/ppt/slides/slide20.xml" ContentType="application/vnd.openxmlformats-officedocument.presentationml.slide+xml"/>
  <Override PartName="/ppt/slideLayouts/slideLayout217.xml" ContentType="application/vnd.openxmlformats-officedocument.presentationml.slideLayout+xml"/>
  <Override PartName="/ppt/slideLayouts/slideLayout548.xml" ContentType="application/vnd.openxmlformats-officedocument.presentationml.slideLayout+xml"/>
  <Override PartName="/ppt/slideLayouts/slideLayout1114.xml" ContentType="application/vnd.openxmlformats-officedocument.presentationml.slideLayout+xml"/>
  <Override PartName="/ppt/slideLayouts/slideLayout1259.xml" ContentType="application/vnd.openxmlformats-officedocument.presentationml.slideLayout+xml"/>
  <Override PartName="/ppt/slideLayouts/slideLayout1445.xml" ContentType="application/vnd.openxmlformats-officedocument.presentationml.slideLayout+xml"/>
  <Override PartName="/ppt/slideLayouts/slideLayout1776.xml" ContentType="application/vnd.openxmlformats-officedocument.presentationml.slideLayout+xml"/>
  <Override PartName="/ppt/diagrams/layout4.xml" ContentType="application/vnd.openxmlformats-officedocument.drawingml.diagramLayout+xml"/>
  <Override PartName="/ppt/slideMasters/slideMaster50.xml" ContentType="application/vnd.openxmlformats-officedocument.presentationml.slideMaster+xml"/>
  <Override PartName="/ppt/slideMasters/slideMaster133.xml" ContentType="application/vnd.openxmlformats-officedocument.presentationml.slideMaster+xml"/>
  <Override PartName="/ppt/slideLayouts/slideLayout387.xml" ContentType="application/vnd.openxmlformats-officedocument.presentationml.slideLayout+xml"/>
  <Override PartName="/ppt/slideLayouts/slideLayout403.xml" ContentType="application/vnd.openxmlformats-officedocument.presentationml.slideLayout+xml"/>
  <Override PartName="/ppt/slideLayouts/slideLayout734.xml" ContentType="application/vnd.openxmlformats-officedocument.presentationml.slideLayout+xml"/>
  <Override PartName="/ppt/theme/theme71.xml" ContentType="application/vnd.openxmlformats-officedocument.theme+xml"/>
  <Override PartName="/ppt/slideLayouts/slideLayout879.xml" ContentType="application/vnd.openxmlformats-officedocument.presentationml.slideLayout+xml"/>
  <Override PartName="/ppt/slideLayouts/slideLayout920.xml" ContentType="application/vnd.openxmlformats-officedocument.presentationml.slideLayout+xml"/>
  <Override PartName="/ppt/slideLayouts/slideLayout1098.xml" ContentType="application/vnd.openxmlformats-officedocument.presentationml.slideLayout+xml"/>
  <Override PartName="/ppt/theme/theme103.xml" ContentType="application/vnd.openxmlformats-officedocument.theme+xml"/>
  <Override PartName="/ppt/slideLayouts/slideLayout1284.xml" ContentType="application/vnd.openxmlformats-officedocument.presentationml.slideLayout+xml"/>
  <Override PartName="/ppt/slideLayouts/slideLayout1300.xml" ContentType="application/vnd.openxmlformats-officedocument.presentationml.slideLayout+xml"/>
  <Override PartName="/ppt/slideLayouts/slideLayout1631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Layouts/slideLayout242.xml" ContentType="application/vnd.openxmlformats-officedocument.presentationml.slideLayout+xml"/>
  <Override PartName="/ppt/slideLayouts/slideLayout573.xml" ContentType="application/vnd.openxmlformats-officedocument.presentationml.slideLayout+xml"/>
  <Override PartName="/ppt/slideLayouts/slideLayout1029.xml" ContentType="application/vnd.openxmlformats-officedocument.presentationml.slideLayout+xml"/>
  <Override PartName="/ppt/slideLayouts/slideLayout1470.xml" ContentType="application/vnd.openxmlformats-officedocument.presentationml.slideLayout+xml"/>
  <Override PartName="/ppt/slideLayouts/slideLayout1707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504.xml" ContentType="application/vnd.openxmlformats-officedocument.presentationml.slideLayout+xml"/>
  <Override PartName="/ppt/slideLayouts/slideLayout649.xml" ContentType="application/vnd.openxmlformats-officedocument.presentationml.slideLayout+xml"/>
  <Override PartName="/ppt/slideLayouts/slideLayout1199.xml" ContentType="application/vnd.openxmlformats-officedocument.presentationml.slideLayout+xml"/>
  <Override PartName="/ppt/slideLayouts/slideLayout1215.xml" ContentType="application/vnd.openxmlformats-officedocument.presentationml.slideLayout+xml"/>
  <Override PartName="/ppt/slideLayouts/slideLayout1401.xml" ContentType="application/vnd.openxmlformats-officedocument.presentationml.slideLayout+xml"/>
  <Override PartName="/ppt/slideLayouts/slideLayout1546.xml" ContentType="application/vnd.openxmlformats-officedocument.presentationml.slideLayout+xml"/>
  <Override PartName="/ppt/slideLayouts/slideLayout1877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488.xml" ContentType="application/vnd.openxmlformats-officedocument.presentationml.slideLayout+xml"/>
  <Override PartName="/ppt/slideLayouts/slideLayout835.xml" ContentType="application/vnd.openxmlformats-officedocument.presentationml.slideLayout+xml"/>
  <Override PartName="/ppt/slideLayouts/slideLayout1054.xml" ContentType="application/vnd.openxmlformats-officedocument.presentationml.slideLayout+xml"/>
  <Override PartName="/ppt/slideLayouts/slideLayout1240.xml" ContentType="application/vnd.openxmlformats-officedocument.presentationml.slideLayout+xml"/>
  <Override PartName="/ppt/slideLayouts/slideLayout1385.xml" ContentType="application/vnd.openxmlformats-officedocument.presentationml.slideLayout+xml"/>
  <Override PartName="/ppt/slideLayouts/slideLayout1571.xml" ContentType="application/vnd.openxmlformats-officedocument.presentationml.slideLayout+xml"/>
  <Override PartName="/ppt/slideLayouts/slideLayout1732.xml" ContentType="application/vnd.openxmlformats-officedocument.presentationml.slideLayout+xml"/>
  <Override PartName="/ppt/notesSlides/notesSlide2.xml" ContentType="application/vnd.openxmlformats-officedocument.presentationml.notesSlide+xml"/>
  <Override PartName="/ppt/slideLayouts/slideLayout182.xml" ContentType="application/vnd.openxmlformats-officedocument.presentationml.slideLayout+xml"/>
  <Override PartName="/ppt/slideLayouts/slideLayout674.xml" ContentType="application/vnd.openxmlformats-officedocument.presentationml.slideLayout+xml"/>
  <Override PartName="/ppt/slideLayouts/slideLayout860.xml" ContentType="application/vnd.openxmlformats-officedocument.presentationml.slideLayout+xml"/>
  <Override PartName="/ppt/slideLayouts/slideLayout1316.xml" ContentType="application/vnd.openxmlformats-officedocument.presentationml.slideLayout+xml"/>
  <Override PartName="/ppt/slideLayouts/slideLayout1808.xml" ContentType="application/vnd.openxmlformats-officedocument.presentationml.slideLayout+xml"/>
  <Override PartName="/ppt/slideMasters/slideMaster66.xml" ContentType="application/vnd.openxmlformats-officedocument.presentationml.slideMaster+xml"/>
  <Override PartName="/ppt/slideMasters/slideMaster149.xml" ContentType="application/vnd.openxmlformats-officedocument.presentationml.slideMaster+xml"/>
  <Override PartName="/ppt/slideLayouts/slideLayout35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419.xml" ContentType="application/vnd.openxmlformats-officedocument.presentationml.slideLayout+xml"/>
  <Override PartName="/ppt/slideLayouts/slideLayout605.xml" ContentType="application/vnd.openxmlformats-officedocument.presentationml.slideLayout+xml"/>
  <Override PartName="/ppt/slideLayouts/slideLayout936.xml" ContentType="application/vnd.openxmlformats-officedocument.presentationml.slideLayout+xml"/>
  <Override PartName="/ppt/theme/theme87.xml" ContentType="application/vnd.openxmlformats-officedocument.theme+xml"/>
  <Override PartName="/ppt/slideLayouts/slideLayout1155.xml" ContentType="application/vnd.openxmlformats-officedocument.presentationml.slideLayout+xml"/>
  <Override PartName="/ppt/theme/theme119.xml" ContentType="application/vnd.openxmlformats-officedocument.theme+xml"/>
  <Override PartName="/ppt/slideLayouts/slideLayout1502.xml" ContentType="application/vnd.openxmlformats-officedocument.presentationml.slideLayout+xml"/>
  <Override PartName="/ppt/slideLayouts/slideLayout1647.xml" ContentType="application/vnd.openxmlformats-officedocument.presentationml.slideLayout+xml"/>
  <Override PartName="/ppt/slideLayouts/slideLayout1833.xml" ContentType="application/vnd.openxmlformats-officedocument.presentationml.slideLayout+xml"/>
  <Override PartName="/ppt/slideMasters/slideMaster91.xml" ContentType="application/vnd.openxmlformats-officedocument.presentationml.slideMaster+xml"/>
  <Override PartName="/ppt/slideLayouts/slideLayout60.xml" ContentType="application/vnd.openxmlformats-officedocument.presentationml.slideLayout+xml"/>
  <Override PartName="/ppt/slideLayouts/slideLayout113.xml" ContentType="application/vnd.openxmlformats-officedocument.presentationml.slideLayout+xml"/>
  <Override PartName="/ppt/theme/theme18.xml" ContentType="application/vnd.openxmlformats-officedocument.theme+xml"/>
  <Override PartName="/ppt/slideLayouts/slideLayout444.xml" ContentType="application/vnd.openxmlformats-officedocument.presentationml.slideLayout+xml"/>
  <Override PartName="/ppt/slideLayouts/slideLayout589.xml" ContentType="application/vnd.openxmlformats-officedocument.presentationml.slideLayout+xml"/>
  <Override PartName="/ppt/slideLayouts/slideLayout775.xml" ContentType="application/vnd.openxmlformats-officedocument.presentationml.slideLayout+xml"/>
  <Override PartName="/ppt/slideLayouts/slideLayout1010.xml" ContentType="application/vnd.openxmlformats-officedocument.presentationml.slideLayout+xml"/>
  <Override PartName="/ppt/slideLayouts/slideLayout1341.xml" ContentType="application/vnd.openxmlformats-officedocument.presentationml.slideLayout+xml"/>
  <Override PartName="/ppt/slideLayouts/slideLayout1486.xml" ContentType="application/vnd.openxmlformats-officedocument.presentationml.slideLayout+xml"/>
  <Override PartName="/ppt/slideLayouts/slideLayout1672.xml" ContentType="application/vnd.openxmlformats-officedocument.presentationml.slideLayout+xml"/>
  <Override PartName="/ppt/theme/themeOverride1.xml" ContentType="application/vnd.openxmlformats-officedocument.themeOverride+xml"/>
  <Override PartName="/ppt/tableStyles.xml" ContentType="application/vnd.openxmlformats-officedocument.presentationml.tableStyles+xml"/>
  <Override PartName="/ppt/slideLayouts/slideLayout283.xml" ContentType="application/vnd.openxmlformats-officedocument.presentationml.slideLayout+xml"/>
  <Override PartName="/ppt/slideLayouts/slideLayout630.xml" ContentType="application/vnd.openxmlformats-officedocument.presentationml.slideLayout+xml"/>
  <Override PartName="/ppt/slideLayouts/slideLayout961.xml" ContentType="application/vnd.openxmlformats-officedocument.presentationml.slideLayout+xml"/>
  <Override PartName="/ppt/slideLayouts/slideLayout1180.xml" ContentType="application/vnd.openxmlformats-officedocument.presentationml.slideLayout+xml"/>
  <Override PartName="/ppt/slideLayouts/slideLayout1417.xml" ContentType="application/vnd.openxmlformats-officedocument.presentationml.slideLayout+xml"/>
  <Override PartName="/ppt/theme/theme144.xml" ContentType="application/vnd.openxmlformats-officedocument.theme+xml"/>
  <Override PartName="/ppt/slideLayouts/slideLayout1748.xml" ContentType="application/vnd.openxmlformats-officedocument.presentationml.slideLayout+xml"/>
  <Override PartName="/ppt/slideMasters/slideMaster22.xml" ContentType="application/vnd.openxmlformats-officedocument.presentationml.slideMaster+xml"/>
  <Override PartName="/ppt/slideMasters/slideMaster105.xml" ContentType="application/vnd.openxmlformats-officedocument.presentationml.slideMaster+xml"/>
  <Override PartName="/ppt/slideLayouts/slideLayout359.xml" ContentType="application/vnd.openxmlformats-officedocument.presentationml.slideLayout+xml"/>
  <Override PartName="/ppt/theme/theme43.xml" ContentType="application/vnd.openxmlformats-officedocument.theme+xml"/>
  <Override PartName="/ppt/slideLayouts/slideLayout706.xml" ContentType="application/vnd.openxmlformats-officedocument.presentationml.slideLayout+xml"/>
  <Override PartName="/ppt/slideLayouts/slideLayout1111.xml" ContentType="application/vnd.openxmlformats-officedocument.presentationml.slideLayout+xml"/>
  <Override PartName="/ppt/slideLayouts/slideLayout1256.xml" ContentType="application/vnd.openxmlformats-officedocument.presentationml.slideLayout+xml"/>
  <Override PartName="/ppt/slideLayouts/slideLayout1587.xml" ContentType="application/vnd.openxmlformats-officedocument.presentationml.slideLayout+xml"/>
  <Override PartName="/ppt/slideLayouts/slideLayout1603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400.xml" ContentType="application/vnd.openxmlformats-officedocument.presentationml.slideLayout+xml"/>
  <Override PartName="/ppt/slideLayouts/slideLayout545.xml" ContentType="application/vnd.openxmlformats-officedocument.presentationml.slideLayout+xml"/>
  <Override PartName="/ppt/slideLayouts/slideLayout731.xml" ContentType="application/vnd.openxmlformats-officedocument.presentationml.slideLayout+xml"/>
  <Override PartName="/ppt/slideLayouts/slideLayout876.xml" ContentType="application/vnd.openxmlformats-officedocument.presentationml.slideLayout+xml"/>
  <Override PartName="/ppt/slideLayouts/slideLayout1095.xml" ContentType="application/vnd.openxmlformats-officedocument.presentationml.slideLayout+xml"/>
  <Override PartName="/ppt/slideLayouts/slideLayout1442.xml" ContentType="application/vnd.openxmlformats-officedocument.presentationml.slideLayout+xml"/>
  <Override PartName="/ppt/slideLayouts/slideLayout1773.xml" ContentType="application/vnd.openxmlformats-officedocument.presentationml.slideLayout+xml"/>
  <Override PartName="/ppt/diagrams/layout1.xml" ContentType="application/vnd.openxmlformats-officedocument.drawingml.diagramLayout+xml"/>
  <Override PartName="/ppt/slideMasters/slideMaster130.xml" ContentType="application/vnd.openxmlformats-officedocument.presentationml.slideMaster+xml"/>
  <Override PartName="/ppt/slideLayouts/slideLayout384.xml" ContentType="application/vnd.openxmlformats-officedocument.presentationml.slideLayout+xml"/>
  <Override PartName="/ppt/slideLayouts/slideLayout570.xml" ContentType="application/vnd.openxmlformats-officedocument.presentationml.slideLayout+xml"/>
  <Override PartName="/ppt/slideLayouts/slideLayout807.xml" ContentType="application/vnd.openxmlformats-officedocument.presentationml.slideLayout+xml"/>
  <Override PartName="/ppt/theme/theme100.xml" ContentType="application/vnd.openxmlformats-officedocument.theme+xml"/>
  <Override PartName="/ppt/slideLayouts/slideLayout1281.xml" ContentType="application/vnd.openxmlformats-officedocument.presentationml.slideLayout+xml"/>
  <Override PartName="/ppt/slideLayouts/slideLayout1518.xml" ContentType="application/vnd.openxmlformats-officedocument.presentationml.slideLayout+xml"/>
  <Override PartName="/ppt/slideLayouts/slideLayout1704.xml" ContentType="application/vnd.openxmlformats-officedocument.presentationml.slideLayout+xml"/>
  <Override PartName="/ppt/slideLayouts/slideLayout1849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646.xml" ContentType="application/vnd.openxmlformats-officedocument.presentationml.slideLayout+xml"/>
  <Override PartName="/ppt/slideLayouts/slideLayout1026.xml" ContentType="application/vnd.openxmlformats-officedocument.presentationml.slideLayout+xml"/>
  <Override PartName="/ppt/slideLayouts/slideLayout1212.xml" ContentType="application/vnd.openxmlformats-officedocument.presentationml.slideLayout+xml"/>
  <Override PartName="/ppt/slideLayouts/slideLayout1357.xml" ContentType="application/vnd.openxmlformats-officedocument.presentationml.slideLayout+xml"/>
  <Override PartName="/ppt/slideLayouts/slideLayout1543.xml" ContentType="application/vnd.openxmlformats-officedocument.presentationml.slideLayout+xml"/>
  <Override PartName="/ppt/slideLayouts/slideLayout1688.xml" ContentType="application/vnd.openxmlformats-officedocument.presentationml.slideLayout+xml"/>
  <Override PartName="/ppt/diagrams/drawing3.xml" ContentType="application/vnd.ms-office.drawingml.diagramDrawing+xml"/>
  <Override PartName="/ppt/slideLayouts/slideLayout154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485.xml" ContentType="application/vnd.openxmlformats-officedocument.presentationml.slideLayout+xml"/>
  <Override PartName="/ppt/slideLayouts/slideLayout501.xml" ContentType="application/vnd.openxmlformats-officedocument.presentationml.slideLayout+xml"/>
  <Override PartName="/ppt/slideLayouts/slideLayout832.xml" ContentType="application/vnd.openxmlformats-officedocument.presentationml.slideLayout+xml"/>
  <Override PartName="/ppt/slideLayouts/slideLayout977.xml" ContentType="application/vnd.openxmlformats-officedocument.presentationml.slideLayout+xml"/>
  <Override PartName="/ppt/slideLayouts/slideLayout1051.xml" ContentType="application/vnd.openxmlformats-officedocument.presentationml.slideLayout+xml"/>
  <Override PartName="/ppt/slideLayouts/slideLayout1196.xml" ContentType="application/vnd.openxmlformats-officedocument.presentationml.slideLayout+xml"/>
  <Override PartName="/ppt/slideLayouts/slideLayout1382.xml" ContentType="application/vnd.openxmlformats-officedocument.presentationml.slideLayout+xml"/>
  <Override PartName="/ppt/slideLayouts/slideLayout1874.xml" ContentType="application/vnd.openxmlformats-officedocument.presentationml.slideLayout+xml"/>
  <Override PartName="/ppt/slideMasters/slideMaster38.xml" ContentType="application/vnd.openxmlformats-officedocument.presentationml.slideMaster+xml"/>
  <Override PartName="/ppt/slideLayouts/slideLayout340.xml" ContentType="application/vnd.openxmlformats-officedocument.presentationml.slideLayout+xml"/>
  <Override PartName="/ppt/slideLayouts/slideLayout671.xml" ContentType="application/vnd.openxmlformats-officedocument.presentationml.slideLayout+xml"/>
  <Override PartName="/ppt/theme/theme59.xml" ContentType="application/vnd.openxmlformats-officedocument.theme+xml"/>
  <Override PartName="/ppt/slideLayouts/slideLayout908.xml" ContentType="application/vnd.openxmlformats-officedocument.presentationml.slideLayout+xml"/>
  <Override PartName="/ppt/slideLayouts/slideLayout1127.xml" ContentType="application/vnd.openxmlformats-officedocument.presentationml.slideLayout+xml"/>
  <Override PartName="/ppt/slideLayouts/slideLayout1619.xml" ContentType="application/vnd.openxmlformats-officedocument.presentationml.slideLayout+xml"/>
  <Override PartName="/ppt/slideLayouts/slideLayout1805.xml" ContentType="application/vnd.openxmlformats-officedocument.presentationml.slideLayout+xml"/>
  <Override PartName="/ppt/slideMasters/slideMaster63.xml" ContentType="application/vnd.openxmlformats-officedocument.presentationml.slideMaster+xml"/>
  <Override PartName="/ppt/slideLayouts/slideLayout32.xml" ContentType="application/vnd.openxmlformats-officedocument.presentationml.slideLayout+xml"/>
  <Override PartName="/ppt/slideLayouts/slideLayout416.xml" ContentType="application/vnd.openxmlformats-officedocument.presentationml.slideLayout+xml"/>
  <Override PartName="/ppt/slideLayouts/slideLayout602.xml" ContentType="application/vnd.openxmlformats-officedocument.presentationml.slideLayout+xml"/>
  <Override PartName="/ppt/slideLayouts/slideLayout747.xml" ContentType="application/vnd.openxmlformats-officedocument.presentationml.slideLayout+xml"/>
  <Override PartName="/ppt/theme/theme84.xml" ContentType="application/vnd.openxmlformats-officedocument.theme+xml"/>
  <Override PartName="/ppt/slideLayouts/slideLayout1313.xml" ContentType="application/vnd.openxmlformats-officedocument.presentationml.slideLayout+xml"/>
  <Override PartName="/ppt/theme/theme116.xml" ContentType="application/vnd.openxmlformats-officedocument.theme+xml"/>
  <Override PartName="/ppt/slideLayouts/slideLayout1458.xml" ContentType="application/vnd.openxmlformats-officedocument.presentationml.slideLayout+xml"/>
  <Override PartName="/ppt/slideLayouts/slideLayout1644.xml" ContentType="application/vnd.openxmlformats-officedocument.presentationml.slideLayout+xml"/>
  <Override PartName="/ppt/slideLayouts/slideLayout1789.xml" ContentType="application/vnd.openxmlformats-officedocument.presentationml.slideLayout+xml"/>
  <Override PartName="/ppt/notesSlides/notesSlide24.xml" ContentType="application/vnd.openxmlformats-officedocument.presentationml.notesSlide+xml"/>
  <Override PartName="/ppt/slideMasters/slideMaster146.xml" ContentType="application/vnd.openxmlformats-officedocument.presentationml.slideMaster+xml"/>
  <Override PartName="/ppt/slideLayouts/slideLayout110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441.xml" ContentType="application/vnd.openxmlformats-officedocument.presentationml.slideLayout+xml"/>
  <Override PartName="/ppt/slideLayouts/slideLayout586.xml" ContentType="application/vnd.openxmlformats-officedocument.presentationml.slideLayout+xml"/>
  <Override PartName="/ppt/slideLayouts/slideLayout933.xml" ContentType="application/vnd.openxmlformats-officedocument.presentationml.slideLayout+xml"/>
  <Override PartName="/ppt/slideLayouts/slideLayout1152.xml" ContentType="application/vnd.openxmlformats-officedocument.presentationml.slideLayout+xml"/>
  <Override PartName="/ppt/slideLayouts/slideLayout1297.xml" ContentType="application/vnd.openxmlformats-officedocument.presentationml.slideLayout+xml"/>
  <Override PartName="/ppt/slideLayouts/slideLayout1483.xml" ContentType="application/vnd.openxmlformats-officedocument.presentationml.slideLayout+xml"/>
  <Override PartName="/ppt/slideLayouts/slideLayout1830.xml" ContentType="application/vnd.openxmlformats-officedocument.presentationml.slideLayout+xml"/>
  <Override PartName="/ppt/theme/theme15.xml" ContentType="application/vnd.openxmlformats-officedocument.theme+xml"/>
  <Override PartName="/ppt/slideLayouts/slideLayout280.xml" ContentType="application/vnd.openxmlformats-officedocument.presentationml.slideLayout+xml"/>
  <Override PartName="/ppt/slideLayouts/slideLayout772.xml" ContentType="application/vnd.openxmlformats-officedocument.presentationml.slideLayout+xml"/>
  <Override PartName="/ppt/slideLayouts/slideLayout1228.xml" ContentType="application/vnd.openxmlformats-officedocument.presentationml.slideLayout+xml"/>
  <Override PartName="/ppt/slideLayouts/slideLayout1559.xml" ContentType="application/vnd.openxmlformats-officedocument.presentationml.slideLayout+xml"/>
  <Override PartName="/ppt/theme/theme141.xml" ContentType="application/vnd.openxmlformats-officedocument.theme+xml"/>
  <Override PartName="/ppt/theme/theme40.xml" ContentType="application/vnd.openxmlformats-officedocument.theme+xml"/>
  <Override PartName="/ppt/slideLayouts/slideLayout517.xml" ContentType="application/vnd.openxmlformats-officedocument.presentationml.slideLayout+xml"/>
  <Override PartName="/ppt/slideLayouts/slideLayout703.xml" ContentType="application/vnd.openxmlformats-officedocument.presentationml.slideLayout+xml"/>
  <Override PartName="/ppt/slideLayouts/slideLayout848.xml" ContentType="application/vnd.openxmlformats-officedocument.presentationml.slideLayout+xml"/>
  <Override PartName="/ppt/slideLayouts/slideLayout1067.xml" ContentType="application/vnd.openxmlformats-officedocument.presentationml.slideLayout+xml"/>
  <Override PartName="/ppt/slideLayouts/slideLayout1398.xml" ContentType="application/vnd.openxmlformats-officedocument.presentationml.slideLayout+xml"/>
  <Override PartName="/ppt/slideLayouts/slideLayout1414.xml" ContentType="application/vnd.openxmlformats-officedocument.presentationml.slideLayout+xml"/>
  <Override PartName="/ppt/slideLayouts/slideLayout1600.xml" ContentType="application/vnd.openxmlformats-officedocument.presentationml.slideLayout+xml"/>
  <Override PartName="/ppt/slideLayouts/slideLayout1745.xml" ContentType="application/vnd.openxmlformats-officedocument.presentationml.slideLayout+xml"/>
  <Override PartName="/ppt/slideMasters/slideMaster102.xml" ContentType="application/vnd.openxmlformats-officedocument.presentationml.slideMaster+xml"/>
  <Override PartName="/ppt/theme/theme7.xml" ContentType="application/vnd.openxmlformats-officedocument.theme+xml"/>
  <Override PartName="/ppt/slideLayouts/slideLayout211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542.xml" ContentType="application/vnd.openxmlformats-officedocument.presentationml.slideLayout+xml"/>
  <Override PartName="/ppt/slideLayouts/slideLayout687.xml" ContentType="application/vnd.openxmlformats-officedocument.presentationml.slideLayout+xml"/>
  <Override PartName="/ppt/slideLayouts/slideLayout873.xml" ContentType="application/vnd.openxmlformats-officedocument.presentationml.slideLayout+xml"/>
  <Override PartName="/ppt/slideLayouts/slideLayout1253.xml" ContentType="application/vnd.openxmlformats-officedocument.presentationml.slideLayout+xml"/>
  <Override PartName="/ppt/slideLayouts/slideLayout1584.xml" ContentType="application/vnd.openxmlformats-officedocument.presentationml.slideLayout+xml"/>
  <Override PartName="/ppt/slideLayouts/slideLayout1770.xml" ContentType="application/vnd.openxmlformats-officedocument.presentationml.slideLayout+xml"/>
  <Override PartName="/ppt/slideMasters/slideMaster79.xml" ContentType="application/vnd.openxmlformats-officedocument.presentationml.slideMaster+xml"/>
  <Override PartName="/ppt/slideLayouts/slideLayout48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381.xml" ContentType="application/vnd.openxmlformats-officedocument.presentationml.slideLayout+xml"/>
  <Override PartName="/ppt/slideLayouts/slideLayout618.xml" ContentType="application/vnd.openxmlformats-officedocument.presentationml.slideLayout+xml"/>
  <Override PartName="/ppt/slideLayouts/slideLayout1092.xml" ContentType="application/vnd.openxmlformats-officedocument.presentationml.slideLayout+xml"/>
  <Override PartName="/ppt/slideLayouts/slideLayout1329.xml" ContentType="application/vnd.openxmlformats-officedocument.presentationml.slideLayout+xml"/>
  <Override PartName="/ppt/slideLayouts/slideLayout1515.xml" ContentType="application/vnd.openxmlformats-officedocument.presentationml.slideLayout+xml"/>
  <Override PartName="/ppt/slideLayouts/slideLayout1846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457.xml" ContentType="application/vnd.openxmlformats-officedocument.presentationml.slideLayout+xml"/>
  <Override PartName="/ppt/slideLayouts/slideLayout804.xml" ContentType="application/vnd.openxmlformats-officedocument.presentationml.slideLayout+xml"/>
  <Override PartName="/ppt/slideLayouts/slideLayout949.xml" ContentType="application/vnd.openxmlformats-officedocument.presentationml.slideLayout+xml"/>
  <Override PartName="/ppt/slideLayouts/slideLayout1023.xml" ContentType="application/vnd.openxmlformats-officedocument.presentationml.slideLayout+xml"/>
  <Override PartName="/ppt/slideLayouts/slideLayout1168.xml" ContentType="application/vnd.openxmlformats-officedocument.presentationml.slideLayout+xml"/>
  <Override PartName="/ppt/slideLayouts/slideLayout1354.xml" ContentType="application/vnd.openxmlformats-officedocument.presentationml.slideLayout+xml"/>
  <Override PartName="/ppt/slideLayouts/slideLayout1499.xml" ContentType="application/vnd.openxmlformats-officedocument.presentationml.slideLayout+xml"/>
  <Override PartName="/ppt/slideLayouts/slideLayout1685.xml" ContentType="application/vnd.openxmlformats-officedocument.presentationml.slideLayout+xml"/>
  <Override PartName="/ppt/slideLayouts/slideLayout1701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643.xml" ContentType="application/vnd.openxmlformats-officedocument.presentationml.slideLayout+xml"/>
  <Override PartName="/ppt/slideLayouts/slideLayout788.xml" ContentType="application/vnd.openxmlformats-officedocument.presentationml.slideLayout+xml"/>
  <Override PartName="/ppt/slideLayouts/slideLayout974.xml" ContentType="application/vnd.openxmlformats-officedocument.presentationml.slideLayout+xml"/>
  <Override PartName="/ppt/slideLayouts/slideLayout1193.xml" ContentType="application/vnd.openxmlformats-officedocument.presentationml.slideLayout+xml"/>
  <Override PartName="/ppt/slideLayouts/slideLayout1540.xml" ContentType="application/vnd.openxmlformats-officedocument.presentationml.slideLayout+xml"/>
  <Override PartName="/ppt/slideLayouts/slideLayout1871.xml" ContentType="application/vnd.openxmlformats-officedocument.presentationml.slideLayout+xml"/>
  <Override PartName="/ppt/theme/theme157.xml" ContentType="application/vnd.openxmlformats-officedocument.theme+xml"/>
  <Override PartName="/ppt/slideMasters/slideMaster35.xml" ContentType="application/vnd.openxmlformats-officedocument.presentationml.slideMaster+xml"/>
  <Override PartName="/ppt/slideMasters/slideMaster118.xml" ContentType="application/vnd.openxmlformats-officedocument.presentationml.slideMaster+xml"/>
  <Override PartName="/ppt/slideLayouts/slideLayout151.xml" ContentType="application/vnd.openxmlformats-officedocument.presentationml.slideLayout+xml"/>
  <Override PartName="/ppt/slideLayouts/slideLayout482.xml" ContentType="application/vnd.openxmlformats-officedocument.presentationml.slideLayout+xml"/>
  <Override PartName="/ppt/theme/theme56.xml" ContentType="application/vnd.openxmlformats-officedocument.theme+xml"/>
  <Override PartName="/ppt/slideLayouts/slideLayout719.xml" ContentType="application/vnd.openxmlformats-officedocument.presentationml.slideLayout+xml"/>
  <Override PartName="/ppt/slideLayouts/slideLayout1269.xml" ContentType="application/vnd.openxmlformats-officedocument.presentationml.slideLayout+xml"/>
  <Override PartName="/ppt/slideLayouts/slideLayout1616.xml" ContentType="application/vnd.openxmlformats-officedocument.presentationml.slideLayout+xml"/>
  <Override PartName="/ppt/slides/slide30.xml" ContentType="application/vnd.openxmlformats-officedocument.presentationml.slide+xml"/>
  <Override PartName="/ppt/slideLayouts/slideLayout227.xml" ContentType="application/vnd.openxmlformats-officedocument.presentationml.slideLayout+xml"/>
  <Override PartName="/ppt/slideLayouts/slideLayout413.xml" ContentType="application/vnd.openxmlformats-officedocument.presentationml.slideLayout+xml"/>
  <Override PartName="/ppt/slideLayouts/slideLayout558.xml" ContentType="application/vnd.openxmlformats-officedocument.presentationml.slideLayout+xml"/>
  <Override PartName="/ppt/slideLayouts/slideLayout889.xml" ContentType="application/vnd.openxmlformats-officedocument.presentationml.slideLayout+xml"/>
  <Override PartName="/ppt/slideLayouts/slideLayout905.xml" ContentType="application/vnd.openxmlformats-officedocument.presentationml.slideLayout+xml"/>
  <Override PartName="/ppt/slideLayouts/slideLayout1124.xml" ContentType="application/vnd.openxmlformats-officedocument.presentationml.slideLayout+xml"/>
  <Override PartName="/ppt/slideLayouts/slideLayout1310.xml" ContentType="application/vnd.openxmlformats-officedocument.presentationml.slideLayout+xml"/>
  <Override PartName="/ppt/slideLayouts/slideLayout1455.xml" ContentType="application/vnd.openxmlformats-officedocument.presentationml.slideLayout+xml"/>
  <Override PartName="/ppt/slideLayouts/slideLayout1786.xml" ContentType="application/vnd.openxmlformats-officedocument.presentationml.slideLayout+xml"/>
  <Override PartName="/ppt/slideLayouts/slideLayout1802.xml" ContentType="application/vnd.openxmlformats-officedocument.presentationml.slideLayout+xml"/>
  <Override PartName="/ppt/slideMasters/slideMaster60.xml" ContentType="application/vnd.openxmlformats-officedocument.presentationml.slideMaster+xml"/>
  <Override PartName="/ppt/slideMasters/slideMaster143.xml" ContentType="application/vnd.openxmlformats-officedocument.presentationml.slideMaster+xml"/>
  <Override PartName="/ppt/slideLayouts/slideLayout252.xml" ContentType="application/vnd.openxmlformats-officedocument.presentationml.slideLayout+xml"/>
  <Override PartName="/ppt/slideLayouts/slideLayout397.xml" ContentType="application/vnd.openxmlformats-officedocument.presentationml.slideLayout+xml"/>
  <Override PartName="/ppt/slideLayouts/slideLayout744.xml" ContentType="application/vnd.openxmlformats-officedocument.presentationml.slideLayout+xml"/>
  <Override PartName="/ppt/slideLayouts/slideLayout930.xml" ContentType="application/vnd.openxmlformats-officedocument.presentationml.slideLayout+xml"/>
  <Override PartName="/ppt/theme/theme81.xml" ContentType="application/vnd.openxmlformats-officedocument.theme+xml"/>
  <Override PartName="/ppt/slideLayouts/slideLayout1294.xml" ContentType="application/vnd.openxmlformats-officedocument.presentationml.slideLayout+xml"/>
  <Override PartName="/ppt/theme/theme113.xml" ContentType="application/vnd.openxmlformats-officedocument.theme+xml"/>
  <Override PartName="/ppt/slideLayouts/slideLayout1641.xml" ContentType="application/vnd.openxmlformats-officedocument.presentationml.slideLayout+xml"/>
  <Override PartName="/ppt/diagrams/data4.xml" ContentType="application/vnd.openxmlformats-officedocument.drawingml.diagramData+xml"/>
  <Override PartName="/ppt/notesSlides/notesSlide21.xml" ContentType="application/vnd.openxmlformats-officedocument.presentationml.notesSlide+xml"/>
  <Override PartName="/ppt/slideLayouts/slideLayout89.xml" ContentType="application/vnd.openxmlformats-officedocument.presentationml.slideLayout+xml"/>
  <Override PartName="/ppt/theme/theme12.xml" ContentType="application/vnd.openxmlformats-officedocument.theme+xml"/>
  <Override PartName="/ppt/slideLayouts/slideLayout583.xml" ContentType="application/vnd.openxmlformats-officedocument.presentationml.slideLayout+xml"/>
  <Override PartName="/ppt/slideLayouts/slideLayout1039.xml" ContentType="application/vnd.openxmlformats-officedocument.presentationml.slideLayout+xml"/>
  <Override PartName="/ppt/slideLayouts/slideLayout1225.xml" ContentType="application/vnd.openxmlformats-officedocument.presentationml.slideLayout+xml"/>
  <Override PartName="/ppt/slideLayouts/slideLayout1480.xml" ContentType="application/vnd.openxmlformats-officedocument.presentationml.slideLayout+xml"/>
  <Override PartName="/ppt/slideLayouts/slideLayout171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514.xml" ContentType="application/vnd.openxmlformats-officedocument.presentationml.slideLayout+xml"/>
  <Override PartName="/ppt/slideLayouts/slideLayout659.xml" ContentType="application/vnd.openxmlformats-officedocument.presentationml.slideLayout+xml"/>
  <Override PartName="/ppt/slideLayouts/slideLayout845.xml" ContentType="application/vnd.openxmlformats-officedocument.presentationml.slideLayout+xml"/>
  <Override PartName="/ppt/slideLayouts/slideLayout1064.xml" ContentType="application/vnd.openxmlformats-officedocument.presentationml.slideLayout+xml"/>
  <Override PartName="/ppt/slideLayouts/slideLayout1411.xml" ContentType="application/vnd.openxmlformats-officedocument.presentationml.slideLayout+xml"/>
  <Override PartName="/ppt/slideLayouts/slideLayout1556.xml" ContentType="application/vnd.openxmlformats-officedocument.presentationml.slideLayout+xml"/>
  <Override PartName="/ppt/slideLayouts/slideLayout1742.xml" ContentType="application/vnd.openxmlformats-officedocument.presentationml.slideLayout+xml"/>
  <Override PartName="/ppt/theme/theme4.xml" ContentType="application/vnd.openxmlformats-officedocument.theme+xml"/>
  <Override PartName="/ppt/slideLayouts/slideLayout167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498.xml" ContentType="application/vnd.openxmlformats-officedocument.presentationml.slideLayout+xml"/>
  <Override PartName="/ppt/slideLayouts/slideLayout684.xml" ContentType="application/vnd.openxmlformats-officedocument.presentationml.slideLayout+xml"/>
  <Override PartName="/ppt/slideLayouts/slideLayout700.xml" ContentType="application/vnd.openxmlformats-officedocument.presentationml.slideLayout+xml"/>
  <Override PartName="/ppt/slideLayouts/slideLayout1250.xml" ContentType="application/vnd.openxmlformats-officedocument.presentationml.slideLayout+xml"/>
  <Override PartName="/ppt/slideLayouts/slideLayout1395.xml" ContentType="application/vnd.openxmlformats-officedocument.presentationml.slideLayout+xml"/>
  <Override PartName="/ppt/slideLayouts/slideLayout1581.xml" ContentType="application/vnd.openxmlformats-officedocument.presentationml.slideLayout+xml"/>
  <Override PartName="/ppt/slideLayouts/slideLayout1818.xml" ContentType="application/vnd.openxmlformats-officedocument.presentationml.slideLayout+xml"/>
  <Override PartName="/ppt/slideMasters/slideMaster76.xml" ContentType="application/vnd.openxmlformats-officedocument.presentationml.slideMaster+xml"/>
  <Override PartName="/ppt/slideLayouts/slideLayout45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429.xml" ContentType="application/vnd.openxmlformats-officedocument.presentationml.slideLayout+xml"/>
  <Override PartName="/ppt/slideLayouts/slideLayout870.xml" ContentType="application/vnd.openxmlformats-officedocument.presentationml.slideLayout+xml"/>
  <Override PartName="/ppt/slideLayouts/slideLayout1326.xml" ContentType="application/vnd.openxmlformats-officedocument.presentationml.slideLayout+xml"/>
  <Override PartName="/ppt/slideLayouts/slideLayout165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599.xml" ContentType="application/vnd.openxmlformats-officedocument.presentationml.slideLayout+xml"/>
  <Override PartName="/ppt/slideLayouts/slideLayout615.xml" ContentType="application/vnd.openxmlformats-officedocument.presentationml.slideLayout+xml"/>
  <Override PartName="/ppt/slideLayouts/slideLayout801.xml" ContentType="application/vnd.openxmlformats-officedocument.presentationml.slideLayout+xml"/>
  <Override PartName="/ppt/slideLayouts/slideLayout946.xml" ContentType="application/vnd.openxmlformats-officedocument.presentationml.slideLayout+xml"/>
  <Override PartName="/ppt/theme/theme97.xml" ContentType="application/vnd.openxmlformats-officedocument.theme+xml"/>
  <Override PartName="/ppt/slideLayouts/slideLayout1165.xml" ContentType="application/vnd.openxmlformats-officedocument.presentationml.slideLayout+xml"/>
  <Override PartName="/ppt/slideLayouts/slideLayout1496.xml" ContentType="application/vnd.openxmlformats-officedocument.presentationml.slideLayout+xml"/>
  <Override PartName="/ppt/slideLayouts/slideLayout1512.xml" ContentType="application/vnd.openxmlformats-officedocument.presentationml.slideLayout+xml"/>
  <Override PartName="/ppt/theme/theme129.xml" ContentType="application/vnd.openxmlformats-officedocument.theme+xml"/>
  <Override PartName="/ppt/slideLayouts/slideLayout1843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123.xml" ContentType="application/vnd.openxmlformats-officedocument.presentationml.slideLayout+xml"/>
  <Override PartName="/ppt/theme/theme28.xml" ContentType="application/vnd.openxmlformats-officedocument.theme+xml"/>
  <Override PartName="/ppt/slideLayouts/slideLayout454.xml" ContentType="application/vnd.openxmlformats-officedocument.presentationml.slideLayout+xml"/>
  <Override PartName="/ppt/slideLayouts/slideLayout640.xml" ContentType="application/vnd.openxmlformats-officedocument.presentationml.slideLayout+xml"/>
  <Override PartName="/ppt/slideLayouts/slideLayout785.xml" ContentType="application/vnd.openxmlformats-officedocument.presentationml.slideLayout+xml"/>
  <Override PartName="/ppt/slideLayouts/slideLayout1020.xml" ContentType="application/vnd.openxmlformats-officedocument.presentationml.slideLayout+xml"/>
  <Override PartName="/ppt/slideLayouts/slideLayout1351.xml" ContentType="application/vnd.openxmlformats-officedocument.presentationml.slideLayout+xml"/>
  <Override PartName="/ppt/slideLayouts/slideLayout1682.xml" ContentType="application/vnd.openxmlformats-officedocument.presentationml.slideLayout+xml"/>
  <Override PartName="/ppt/theme/theme154.xml" ContentType="application/vnd.openxmlformats-officedocument.theme+xml"/>
  <Override PartName="/ppt/slideMasters/slideMaster32.xml" ContentType="application/vnd.openxmlformats-officedocument.presentationml.slideMaster+xml"/>
  <Override PartName="/ppt/slideLayouts/slideLayout293.xml" ContentType="application/vnd.openxmlformats-officedocument.presentationml.slideLayout+xml"/>
  <Override PartName="/ppt/slideLayouts/slideLayout716.xml" ContentType="application/vnd.openxmlformats-officedocument.presentationml.slideLayout+xml"/>
  <Override PartName="/ppt/slideLayouts/slideLayout971.xml" ContentType="application/vnd.openxmlformats-officedocument.presentationml.slideLayout+xml"/>
  <Override PartName="/ppt/slideLayouts/slideLayout1190.xml" ContentType="application/vnd.openxmlformats-officedocument.presentationml.slideLayout+xml"/>
  <Override PartName="/ppt/slideLayouts/slideLayout1427.xml" ContentType="application/vnd.openxmlformats-officedocument.presentationml.slideLayout+xml"/>
  <Override PartName="/ppt/slideLayouts/slideLayout1613.xml" ContentType="application/vnd.openxmlformats-officedocument.presentationml.slideLayout+xml"/>
  <Override PartName="/ppt/slideLayouts/slideLayout1758.xml" ContentType="application/vnd.openxmlformats-officedocument.presentationml.slideLayout+xml"/>
  <Override PartName="/ppt/slideMasters/slideMaster115.xml" ContentType="application/vnd.openxmlformats-officedocument.presentationml.slideMaster+xml"/>
  <Override PartName="/ppt/slideLayouts/slideLayout224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555.xml" ContentType="application/vnd.openxmlformats-officedocument.presentationml.slideLayout+xml"/>
  <Override PartName="/ppt/theme/theme53.xml" ContentType="application/vnd.openxmlformats-officedocument.theme+xml"/>
  <Override PartName="/ppt/slideLayouts/slideLayout902.xml" ContentType="application/vnd.openxmlformats-officedocument.presentationml.slideLayout+xml"/>
  <Override PartName="/ppt/slideLayouts/slideLayout1121.xml" ContentType="application/vnd.openxmlformats-officedocument.presentationml.slideLayout+xml"/>
  <Override PartName="/ppt/slideLayouts/slideLayout1266.xml" ContentType="application/vnd.openxmlformats-officedocument.presentationml.slideLayout+xml"/>
  <Override PartName="/ppt/slideLayouts/slideLayout1452.xml" ContentType="application/vnd.openxmlformats-officedocument.presentationml.slideLayout+xml"/>
  <Override PartName="/ppt/slideLayouts/slideLayout1597.xml" ContentType="application/vnd.openxmlformats-officedocument.presentationml.slideLayout+xml"/>
  <Override PartName="/ppt/slideMasters/slideMaster7.xml" ContentType="application/vnd.openxmlformats-officedocument.presentationml.slideMaster+xml"/>
  <Override PartName="/ppt/slideMasters/slideMaster140.xml" ContentType="application/vnd.openxmlformats-officedocument.presentationml.slideMaster+xml"/>
  <Override PartName="/ppt/slideLayouts/slideLayout394.xml" ContentType="application/vnd.openxmlformats-officedocument.presentationml.slideLayout+xml"/>
  <Override PartName="/ppt/slideLayouts/slideLayout410.xml" ContentType="application/vnd.openxmlformats-officedocument.presentationml.slideLayout+xml"/>
  <Override PartName="/ppt/slideLayouts/slideLayout741.xml" ContentType="application/vnd.openxmlformats-officedocument.presentationml.slideLayout+xml"/>
  <Override PartName="/ppt/slideLayouts/slideLayout886.xml" ContentType="application/vnd.openxmlformats-officedocument.presentationml.slideLayout+xml"/>
  <Override PartName="/ppt/slideLayouts/slideLayout1291.xml" ContentType="application/vnd.openxmlformats-officedocument.presentationml.slideLayout+xml"/>
  <Override PartName="/ppt/theme/theme110.xml" ContentType="application/vnd.openxmlformats-officedocument.theme+xml"/>
  <Override PartName="/ppt/slideLayouts/slideLayout1783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580.xml" ContentType="application/vnd.openxmlformats-officedocument.presentationml.slideLayout+xml"/>
  <Override PartName="/ppt/slideLayouts/slideLayout817.xml" ContentType="application/vnd.openxmlformats-officedocument.presentationml.slideLayout+xml"/>
  <Override PartName="/ppt/slideLayouts/slideLayout1036.xml" ContentType="application/vnd.openxmlformats-officedocument.presentationml.slideLayout+xml"/>
  <Override PartName="/ppt/slideLayouts/slideLayout1528.xml" ContentType="application/vnd.openxmlformats-officedocument.presentationml.slideLayout+xml"/>
  <Override PartName="/ppt/slideLayouts/slideLayout1714.xml" ContentType="application/vnd.openxmlformats-officedocument.presentationml.slideLayout+xml"/>
  <Override PartName="/ppt/slideLayouts/slideLayout185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slideLayouts/slideLayout86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656.xml" ContentType="application/vnd.openxmlformats-officedocument.presentationml.slideLayout+xml"/>
  <Override PartName="/ppt/slideLayouts/slideLayout987.xml" ContentType="application/vnd.openxmlformats-officedocument.presentationml.slideLayout+xml"/>
  <Override PartName="/ppt/slideLayouts/slideLayout1222.xml" ContentType="application/vnd.openxmlformats-officedocument.presentationml.slideLayout+xml"/>
  <Override PartName="/ppt/slideLayouts/slideLayout1367.xml" ContentType="application/vnd.openxmlformats-officedocument.presentationml.slideLayout+xml"/>
  <Override PartName="/ppt/slideLayouts/slideLayout1553.xml" ContentType="application/vnd.openxmlformats-officedocument.presentationml.slideLayout+xml"/>
  <Override PartName="/ppt/slideLayouts/slideLayout1698.xml" ContentType="application/vnd.openxmlformats-officedocument.presentationml.slideLayout+xml"/>
  <Override PartName="/ppt/slideMasters/slideMaster48.xml" ContentType="application/vnd.openxmlformats-officedocument.presentationml.slideMaster+xml"/>
  <Override PartName="/ppt/slides/slide18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495.xml" ContentType="application/vnd.openxmlformats-officedocument.presentationml.slideLayout+xml"/>
  <Override PartName="/ppt/slideLayouts/slideLayout511.xml" ContentType="application/vnd.openxmlformats-officedocument.presentationml.slideLayout+xml"/>
  <Override PartName="/ppt/theme/theme69.xml" ContentType="application/vnd.openxmlformats-officedocument.theme+xml"/>
  <Override PartName="/ppt/slideLayouts/slideLayout842.xml" ContentType="application/vnd.openxmlformats-officedocument.presentationml.slideLayout+xml"/>
  <Override PartName="/ppt/slideLayouts/slideLayout1061.xml" ContentType="application/vnd.openxmlformats-officedocument.presentationml.slideLayout+xml"/>
  <Override PartName="/ppt/slideLayouts/slideLayout1392.xml" ContentType="application/vnd.openxmlformats-officedocument.presentationml.slideLayout+xml"/>
  <Override PartName="/ppt/slideLayouts/slideLayout1629.xml" ContentType="application/vnd.openxmlformats-officedocument.presentationml.slideLayout+xml"/>
  <Override PartName="/ppt/theme/theme1.xml" ContentType="application/vnd.openxmlformats-officedocument.theme+xml"/>
  <Override PartName="/ppt/slideLayouts/slideLayout681.xml" ContentType="application/vnd.openxmlformats-officedocument.presentationml.slideLayout+xml"/>
  <Override PartName="/ppt/slideLayouts/slideLayout918.xml" ContentType="application/vnd.openxmlformats-officedocument.presentationml.slideLayout+xml"/>
  <Override PartName="/ppt/slideLayouts/slideLayout1137.xml" ContentType="application/vnd.openxmlformats-officedocument.presentationml.slideLayout+xml"/>
  <Override PartName="/ppt/slideLayouts/slideLayout1468.xml" ContentType="application/vnd.openxmlformats-officedocument.presentationml.slideLayout+xml"/>
  <Override PartName="/ppt/slideLayouts/slideLayout1799.xml" ContentType="application/vnd.openxmlformats-officedocument.presentationml.slideLayout+xml"/>
  <Override PartName="/ppt/slideLayouts/slideLayout1815.xml" ContentType="application/vnd.openxmlformats-officedocument.presentationml.slideLayout+xml"/>
  <Override PartName="/ppt/slideMasters/slideMaster73.xml" ContentType="application/vnd.openxmlformats-officedocument.presentationml.slideMaster+xml"/>
  <Override PartName="/ppt/slideMasters/slideMaster156.xml" ContentType="application/vnd.openxmlformats-officedocument.presentationml.slideMaster+xml"/>
  <Override PartName="/ppt/slideLayouts/slideLayout42.xml" ContentType="application/vnd.openxmlformats-officedocument.presentationml.slideLayout+xml"/>
  <Override PartName="/ppt/slideLayouts/slideLayout426.xml" ContentType="application/vnd.openxmlformats-officedocument.presentationml.slideLayout+xml"/>
  <Override PartName="/ppt/slideLayouts/slideLayout612.xml" ContentType="application/vnd.openxmlformats-officedocument.presentationml.slideLayout+xml"/>
  <Override PartName="/ppt/slideLayouts/slideLayout757.xml" ContentType="application/vnd.openxmlformats-officedocument.presentationml.slideLayout+xml"/>
  <Override PartName="/ppt/slideLayouts/slideLayout943.xml" ContentType="application/vnd.openxmlformats-officedocument.presentationml.slideLayout+xml"/>
  <Override PartName="/ppt/theme/theme94.xml" ContentType="application/vnd.openxmlformats-officedocument.theme+xml"/>
  <Override PartName="/ppt/slideLayouts/slideLayout1323.xml" ContentType="application/vnd.openxmlformats-officedocument.presentationml.slideLayout+xml"/>
  <Override PartName="/ppt/theme/theme126.xml" ContentType="application/vnd.openxmlformats-officedocument.theme+xml"/>
  <Override PartName="/ppt/slideLayouts/slideLayout1654.xml" ContentType="application/vnd.openxmlformats-officedocument.presentationml.slideLayout+xml"/>
  <Override PartName="/ppt/slideLayouts/slideLayout1840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451.xml" ContentType="application/vnd.openxmlformats-officedocument.presentationml.slideLayout+xml"/>
  <Override PartName="/ppt/slideLayouts/slideLayout596.xml" ContentType="application/vnd.openxmlformats-officedocument.presentationml.slideLayout+xml"/>
  <Override PartName="/ppt/slideLayouts/slideLayout782.xml" ContentType="application/vnd.openxmlformats-officedocument.presentationml.slideLayout+xml"/>
  <Override PartName="/ppt/slideLayouts/slideLayout1162.xml" ContentType="application/vnd.openxmlformats-officedocument.presentationml.slideLayout+xml"/>
  <Override PartName="/ppt/slideLayouts/slideLayout1493.xml" ContentType="application/vnd.openxmlformats-officedocument.presentationml.slideLayout+xml"/>
  <Override PartName="/ppt/slideLayouts/slideLayout290.xml" ContentType="application/vnd.openxmlformats-officedocument.presentationml.slideLayout+xml"/>
  <Override PartName="/ppt/theme/theme25.xml" ContentType="application/vnd.openxmlformats-officedocument.theme+xml"/>
  <Override PartName="/ppt/slideLayouts/slideLayout527.xml" ContentType="application/vnd.openxmlformats-officedocument.presentationml.slideLayout+xml"/>
  <Override PartName="/ppt/slideLayouts/slideLayout1238.xml" ContentType="application/vnd.openxmlformats-officedocument.presentationml.slideLayout+xml"/>
  <Override PartName="/ppt/slideLayouts/slideLayout1424.xml" ContentType="application/vnd.openxmlformats-officedocument.presentationml.slideLayout+xml"/>
  <Override PartName="/ppt/slideLayouts/slideLayout1569.xml" ContentType="application/vnd.openxmlformats-officedocument.presentationml.slideLayout+xml"/>
  <Override PartName="/ppt/theme/theme151.xml" ContentType="application/vnd.openxmlformats-officedocument.theme+xml"/>
  <Override PartName="/ppt/slideMasters/slideMaster112.xml" ContentType="application/vnd.openxmlformats-officedocument.presentationml.slideMaster+xml"/>
  <Override PartName="/ppt/slideLayouts/slideLayout366.xml" ContentType="application/vnd.openxmlformats-officedocument.presentationml.slideLayout+xml"/>
  <Override PartName="/ppt/theme/theme50.xml" ContentType="application/vnd.openxmlformats-officedocument.theme+xml"/>
  <Override PartName="/ppt/slideLayouts/slideLayout713.xml" ContentType="application/vnd.openxmlformats-officedocument.presentationml.slideLayout+xml"/>
  <Override PartName="/ppt/slideLayouts/slideLayout858.xml" ContentType="application/vnd.openxmlformats-officedocument.presentationml.slideLayout+xml"/>
  <Override PartName="/ppt/slideLayouts/slideLayout1077.xml" ContentType="application/vnd.openxmlformats-officedocument.presentationml.slideLayout+xml"/>
  <Override PartName="/ppt/slideLayouts/slideLayout1263.xml" ContentType="application/vnd.openxmlformats-officedocument.presentationml.slideLayout+xml"/>
  <Override PartName="/ppt/slideLayouts/slideLayout1594.xml" ContentType="application/vnd.openxmlformats-officedocument.presentationml.slideLayout+xml"/>
  <Override PartName="/ppt/slideLayouts/slideLayout1610.xml" ContentType="application/vnd.openxmlformats-officedocument.presentationml.slideLayout+xml"/>
  <Override PartName="/ppt/slideLayouts/slideLayout1755.xml" ContentType="application/vnd.openxmlformats-officedocument.presentationml.slideLayout+xml"/>
  <Override PartName="/ppt/slideMasters/slideMaster4.xml" ContentType="application/vnd.openxmlformats-officedocument.presentationml.slideMaster+xml"/>
  <Override PartName="/ppt/slides/slide9.xml" ContentType="application/vnd.openxmlformats-officedocument.presentationml.slide+xml"/>
  <Override PartName="/ppt/slideLayouts/slideLayout221.xml" ContentType="application/vnd.openxmlformats-officedocument.presentationml.slideLayout+xml"/>
  <Override PartName="/ppt/slideLayouts/slideLayout552.xml" ContentType="application/vnd.openxmlformats-officedocument.presentationml.slideLayout+xml"/>
  <Override PartName="/ppt/slideLayouts/slideLayout697.xml" ContentType="application/vnd.openxmlformats-officedocument.presentationml.slideLayout+xml"/>
  <Override PartName="/ppt/slideLayouts/slideLayout883.xml" ContentType="application/vnd.openxmlformats-officedocument.presentationml.slideLayout+xml"/>
  <Override PartName="/ppt/slideLayouts/slideLayout1008.xml" ContentType="application/vnd.openxmlformats-officedocument.presentationml.slideLayout+xml"/>
  <Override PartName="/ppt/slideLayouts/slideLayout1339.xml" ContentType="application/vnd.openxmlformats-officedocument.presentationml.slideLayout+xml"/>
  <Override PartName="/ppt/slideLayouts/slideLayout1780.xml" ContentType="application/vnd.openxmlformats-officedocument.presentationml.slideLayout+xml"/>
  <Override PartName="/ppt/slideMasters/slideMaster89.xml" ContentType="application/vnd.openxmlformats-officedocument.presentationml.slideMaster+xml"/>
  <Override PartName="/ppt/slideLayouts/slideLayout58.xml" ContentType="application/vnd.openxmlformats-officedocument.presentationml.slideLayout+xml"/>
  <Override PartName="/ppt/slideLayouts/slideLayout391.xml" ContentType="application/vnd.openxmlformats-officedocument.presentationml.slideLayout+xml"/>
  <Override PartName="/ppt/slideLayouts/slideLayout628.xml" ContentType="application/vnd.openxmlformats-officedocument.presentationml.slideLayout+xml"/>
  <Override PartName="/ppt/slideLayouts/slideLayout959.xml" ContentType="application/vnd.openxmlformats-officedocument.presentationml.slideLayout+xml"/>
  <Override PartName="/ppt/slideLayouts/slideLayout1178.xml" ContentType="application/vnd.openxmlformats-officedocument.presentationml.slideLayout+xml"/>
  <Override PartName="/ppt/slideLayouts/slideLayout1525.xml" ContentType="application/vnd.openxmlformats-officedocument.presentationml.slideLayout+xml"/>
  <Override PartName="/ppt/slideLayouts/slideLayout1856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467.xml" ContentType="application/vnd.openxmlformats-officedocument.presentationml.slideLayout+xml"/>
  <Override PartName="/ppt/slideLayouts/slideLayout798.xml" ContentType="application/vnd.openxmlformats-officedocument.presentationml.slideLayout+xml"/>
  <Override PartName="/ppt/slideLayouts/slideLayout814.xml" ContentType="application/vnd.openxmlformats-officedocument.presentationml.slideLayout+xml"/>
  <Override PartName="/ppt/slideLayouts/slideLayout1033.xml" ContentType="application/vnd.openxmlformats-officedocument.presentationml.slideLayout+xml"/>
  <Override PartName="/ppt/slideLayouts/slideLayout1364.xml" ContentType="application/vnd.openxmlformats-officedocument.presentationml.slideLayout+xml"/>
  <Override PartName="/ppt/slideLayouts/slideLayout1695.xml" ContentType="application/vnd.openxmlformats-officedocument.presentationml.slideLayout+xml"/>
  <Override PartName="/ppt/slideLayouts/slideLayout1711.xml" ContentType="application/vnd.openxmlformats-officedocument.presentationml.slideLayout+xml"/>
  <Override PartName="/ppt/slides/slide15.xml" ContentType="application/vnd.openxmlformats-officedocument.presentationml.slide+xml"/>
  <Override PartName="/ppt/slideLayouts/slideLayout161.xml" ContentType="application/vnd.openxmlformats-officedocument.presentationml.slideLayout+xml"/>
  <Override PartName="/ppt/slideLayouts/slideLayout653.xml" ContentType="application/vnd.openxmlformats-officedocument.presentationml.slideLayout+xml"/>
  <Override PartName="/ppt/slideLayouts/slideLayout984.xml" ContentType="application/vnd.openxmlformats-officedocument.presentationml.slideLayout+xml"/>
  <Override PartName="/ppt/slideLayouts/slideLayout1109.xml" ContentType="application/vnd.openxmlformats-officedocument.presentationml.slideLayout+xml"/>
  <Override PartName="/ppt/slideLayouts/slideLayout1550.xml" ContentType="application/vnd.openxmlformats-officedocument.presentationml.slideLayout+xml"/>
  <Override PartName="/ppt/slideLayouts/slideLayout1881.xml" ContentType="application/vnd.openxmlformats-officedocument.presentationml.slideLayout+xml"/>
  <Override PartName="/ppt/slideMasters/slideMaster45.xml" ContentType="application/vnd.openxmlformats-officedocument.presentationml.slideMaster+xml"/>
  <Override PartName="/ppt/slideMasters/slideMaster128.xml" ContentType="application/vnd.openxmlformats-officedocument.presentationml.slideMaster+xml"/>
  <Override PartName="/ppt/slideLayouts/slideLayout14.xml" ContentType="application/vnd.openxmlformats-officedocument.presentationml.slideLayout+xml"/>
  <Override PartName="/ppt/slideLayouts/slideLayout492.xml" ContentType="application/vnd.openxmlformats-officedocument.presentationml.slideLayout+xml"/>
  <Override PartName="/ppt/slideLayouts/slideLayout729.xml" ContentType="application/vnd.openxmlformats-officedocument.presentationml.slideLayout+xml"/>
  <Override PartName="/ppt/theme/theme66.xml" ContentType="application/vnd.openxmlformats-officedocument.theme+xml"/>
  <Override PartName="/ppt/slideLayouts/slideLayout915.xml" ContentType="application/vnd.openxmlformats-officedocument.presentationml.slideLayout+xml"/>
  <Override PartName="/ppt/slideLayouts/slideLayout1134.xml" ContentType="application/vnd.openxmlformats-officedocument.presentationml.slideLayout+xml"/>
  <Override PartName="/ppt/slideLayouts/slideLayout1279.xml" ContentType="application/vnd.openxmlformats-officedocument.presentationml.slideLayout+xml"/>
  <Override PartName="/ppt/slideLayouts/slideLayout1626.xml" ContentType="application/vnd.openxmlformats-officedocument.presentationml.slideLayout+xml"/>
  <Override PartName="/ppt/slideLayouts/slideLayout1812.xml" ContentType="application/vnd.openxmlformats-officedocument.presentationml.slideLayout+xml"/>
  <Override PartName="/ppt/slideMasters/slideMaster70.xml" ContentType="application/vnd.openxmlformats-officedocument.presentationml.slideMaster+xml"/>
  <Override PartName="/ppt/slideLayouts/slideLayout237.xml" ContentType="application/vnd.openxmlformats-officedocument.presentationml.slideLayout+xml"/>
  <Override PartName="/ppt/slideLayouts/slideLayout423.xml" ContentType="application/vnd.openxmlformats-officedocument.presentationml.slideLayout+xml"/>
  <Override PartName="/ppt/slideLayouts/slideLayout568.xml" ContentType="application/vnd.openxmlformats-officedocument.presentationml.slideLayout+xml"/>
  <Override PartName="/ppt/slideLayouts/slideLayout754.xml" ContentType="application/vnd.openxmlformats-officedocument.presentationml.slideLayout+xml"/>
  <Override PartName="/ppt/slideLayouts/slideLayout899.xml" ContentType="application/vnd.openxmlformats-officedocument.presentationml.slideLayout+xml"/>
  <Override PartName="/ppt/theme/theme91.xml" ContentType="application/vnd.openxmlformats-officedocument.theme+xml"/>
  <Override PartName="/ppt/slideLayouts/slideLayout1320.xml" ContentType="application/vnd.openxmlformats-officedocument.presentationml.slideLayout+xml"/>
  <Override PartName="/ppt/slideLayouts/slideLayout1465.xml" ContentType="application/vnd.openxmlformats-officedocument.presentationml.slideLayout+xml"/>
  <Override PartName="/ppt/slideLayouts/slideLayout1651.xml" ContentType="application/vnd.openxmlformats-officedocument.presentationml.slideLayout+xml"/>
  <Override PartName="/ppt/slideLayouts/slideLayout1796.xml" ContentType="application/vnd.openxmlformats-officedocument.presentationml.slideLayout+xml"/>
  <Override PartName="/ppt/slideMasters/slideMaster153.xml" ContentType="application/vnd.openxmlformats-officedocument.presentationml.slideMaster+xml"/>
  <Default Extension="vml" ContentType="application/vnd.openxmlformats-officedocument.vmlDrawing"/>
  <Override PartName="/ppt/slideLayouts/slideLayout262.xml" ContentType="application/vnd.openxmlformats-officedocument.presentationml.slideLayout+xml"/>
  <Override PartName="/ppt/slideLayouts/slideLayout593.xml" ContentType="application/vnd.openxmlformats-officedocument.presentationml.slideLayout+xml"/>
  <Override PartName="/ppt/slideLayouts/slideLayout940.xml" ContentType="application/vnd.openxmlformats-officedocument.presentationml.slideLayout+xml"/>
  <Override PartName="/ppt/theme/theme123.xml" ContentType="application/vnd.openxmlformats-officedocument.theme+xml"/>
  <Override PartName="/ppt/slideLayouts/slideLayout1490.xml" ContentType="application/vnd.openxmlformats-officedocument.presentationml.slideLayout+xml"/>
  <Override PartName="/ppt/slideLayouts/slideLayout1727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22.xml" ContentType="application/vnd.openxmlformats-officedocument.theme+xml"/>
  <Override PartName="/ppt/slideLayouts/slideLayout338.xml" ContentType="application/vnd.openxmlformats-officedocument.presentationml.slideLayout+xml"/>
  <Override PartName="/ppt/slideLayouts/slideLayout669.xml" ContentType="application/vnd.openxmlformats-officedocument.presentationml.slideLayout+xml"/>
  <Override PartName="/ppt/slideLayouts/slideLayout1049.xml" ContentType="application/vnd.openxmlformats-officedocument.presentationml.slideLayout+xml"/>
  <Override PartName="/ppt/slideLayouts/slideLayout1235.xml" ContentType="application/vnd.openxmlformats-officedocument.presentationml.slideLayout+xml"/>
  <Override PartName="/ppt/slideLayouts/slideLayout156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524.xml" ContentType="application/vnd.openxmlformats-officedocument.presentationml.slideLayout+xml"/>
  <Override PartName="/ppt/slideLayouts/slideLayout710.xml" ContentType="application/vnd.openxmlformats-officedocument.presentationml.slideLayout+xml"/>
  <Override PartName="/ppt/slideLayouts/slideLayout855.xml" ContentType="application/vnd.openxmlformats-officedocument.presentationml.slideLayout+xml"/>
  <Override PartName="/ppt/slideLayouts/slideLayout1074.xml" ContentType="application/vnd.openxmlformats-officedocument.presentationml.slideLayout+xml"/>
  <Override PartName="/ppt/slideLayouts/slideLayout1421.xml" ContentType="application/vnd.openxmlformats-officedocument.presentationml.slideLayout+xml"/>
  <Override PartName="/ppt/slideLayouts/slideLayout1752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694.xml" ContentType="application/vnd.openxmlformats-officedocument.presentationml.slideLayout+xml"/>
  <Override PartName="/ppt/slideLayouts/slideLayout1260.xml" ContentType="application/vnd.openxmlformats-officedocument.presentationml.slideLayout+xml"/>
  <Override PartName="/ppt/slideLayouts/slideLayout1591.xml" ContentType="application/vnd.openxmlformats-officedocument.presentationml.slideLayout+xml"/>
  <Override PartName="/ppt/slideLayouts/slideLayout182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86.xml" ContentType="application/vnd.openxmlformats-officedocument.presentationml.slideMaster+xml"/>
  <Override PartName="/ppt/slideLayouts/slideLayout55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439.xml" ContentType="application/vnd.openxmlformats-officedocument.presentationml.slideLayout+xml"/>
  <Override PartName="/ppt/slideLayouts/slideLayout625.xml" ContentType="application/vnd.openxmlformats-officedocument.presentationml.slideLayout+xml"/>
  <Override PartName="/ppt/slideLayouts/slideLayout880.xml" ContentType="application/vnd.openxmlformats-officedocument.presentationml.slideLayout+xml"/>
  <Override PartName="/ppt/slideLayouts/slideLayout1005.xml" ContentType="application/vnd.openxmlformats-officedocument.presentationml.slideLayout+xml"/>
  <Override PartName="/ppt/slideLayouts/slideLayout1336.xml" ContentType="application/vnd.openxmlformats-officedocument.presentationml.slideLayout+xml"/>
  <Override PartName="/ppt/slideLayouts/slideLayout1522.xml" ContentType="application/vnd.openxmlformats-officedocument.presentationml.slideLayout+xml"/>
  <Override PartName="/ppt/slideLayouts/slideLayout1667.xml" ContentType="application/vnd.openxmlformats-officedocument.presentationml.slideLayout+xml"/>
  <Override PartName="/ppt/theme/theme139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464.xml" ContentType="application/vnd.openxmlformats-officedocument.presentationml.slideLayout+xml"/>
  <Override PartName="/ppt/slideLayouts/slideLayout811.xml" ContentType="application/vnd.openxmlformats-officedocument.presentationml.slideLayout+xml"/>
  <Override PartName="/ppt/slideLayouts/slideLayout956.xml" ContentType="application/vnd.openxmlformats-officedocument.presentationml.slideLayout+xml"/>
  <Override PartName="/ppt/slideLayouts/slideLayout1030.xml" ContentType="application/vnd.openxmlformats-officedocument.presentationml.slideLayout+xml"/>
  <Override PartName="/ppt/slideLayouts/slideLayout1175.xml" ContentType="application/vnd.openxmlformats-officedocument.presentationml.slideLayout+xml"/>
  <Override PartName="/ppt/slideLayouts/slideLayout1361.xml" ContentType="application/vnd.openxmlformats-officedocument.presentationml.slideLayout+xml"/>
  <Override PartName="/ppt/slideLayouts/slideLayout1853.xml" ContentType="application/vnd.openxmlformats-officedocument.presentationml.slideLayout+xml"/>
  <Default Extension="rels" ContentType="application/vnd.openxmlformats-package.relationships+xml"/>
  <Override PartName="/ppt/slideMasters/slideMaster17.xml" ContentType="application/vnd.openxmlformats-officedocument.presentationml.slideMaster+xml"/>
  <Override PartName="/ppt/slideLayouts/slideLayout80.xml" ContentType="application/vnd.openxmlformats-officedocument.presentationml.slideLayout+xml"/>
  <Override PartName="/ppt/slideLayouts/slideLayout209.xml" ContentType="application/vnd.openxmlformats-officedocument.presentationml.slideLayout+xml"/>
  <Override PartName="/ppt/theme/theme38.xml" ContentType="application/vnd.openxmlformats-officedocument.theme+xml"/>
  <Override PartName="/ppt/slideLayouts/slideLayout650.xml" ContentType="application/vnd.openxmlformats-officedocument.presentationml.slideLayout+xml"/>
  <Override PartName="/ppt/slideLayouts/slideLayout795.xml" ContentType="application/vnd.openxmlformats-officedocument.presentationml.slideLayout+xml"/>
  <Override PartName="/ppt/slideLayouts/slideLayout981.xml" ContentType="application/vnd.openxmlformats-officedocument.presentationml.slideLayout+xml"/>
  <Override PartName="/ppt/slideLayouts/slideLayout1106.xml" ContentType="application/vnd.openxmlformats-officedocument.presentationml.slideLayout+xml"/>
  <Override PartName="/ppt/slideLayouts/slideLayout1692.xml" ContentType="application/vnd.openxmlformats-officedocument.presentationml.slideLayout+xml"/>
  <Override PartName="/ppt/slideMasters/slideMaster42.xml" ContentType="application/vnd.openxmlformats-officedocument.presentationml.slideMaster+xml"/>
  <Override PartName="/ppt/slides/slide12.xml" ContentType="application/vnd.openxmlformats-officedocument.presentationml.slide+xml"/>
  <Override PartName="/ppt/slideLayouts/slideLayout11.xml" ContentType="application/vnd.openxmlformats-officedocument.presentationml.slideLayout+xml"/>
  <Override PartName="/ppt/slideLayouts/slideLayout726.xml" ContentType="application/vnd.openxmlformats-officedocument.presentationml.slideLayout+xml"/>
  <Override PartName="/ppt/theme/theme63.xml" ContentType="application/vnd.openxmlformats-officedocument.theme+xml"/>
  <Override PartName="/ppt/slideLayouts/slideLayout1437.xml" ContentType="application/vnd.openxmlformats-officedocument.presentationml.slideLayout+xml"/>
  <Override PartName="/ppt/slideLayouts/slideLayout1623.xml" ContentType="application/vnd.openxmlformats-officedocument.presentationml.slideLayout+xml"/>
  <Override PartName="/ppt/slideLayouts/slideLayout1768.xml" ContentType="application/vnd.openxmlformats-officedocument.presentationml.slideLayout+xml"/>
  <Override PartName="/ppt/slideMasters/slideMaster125.xml" ContentType="application/vnd.openxmlformats-officedocument.presentationml.slideMaster+xml"/>
  <Override PartName="/ppt/slideLayouts/slideLayout234.xml" ContentType="application/vnd.openxmlformats-officedocument.presentationml.slideLayout+xml"/>
  <Override PartName="/ppt/slideLayouts/slideLayout379.xml" ContentType="application/vnd.openxmlformats-officedocument.presentationml.slideLayout+xml"/>
  <Override PartName="/ppt/slideLayouts/slideLayout565.xml" ContentType="application/vnd.openxmlformats-officedocument.presentationml.slideLayout+xml"/>
  <Override PartName="/ppt/slideLayouts/slideLayout896.xml" ContentType="application/vnd.openxmlformats-officedocument.presentationml.slideLayout+xml"/>
  <Override PartName="/ppt/slideLayouts/slideLayout912.xml" ContentType="application/vnd.openxmlformats-officedocument.presentationml.slideLayout+xml"/>
  <Override PartName="/ppt/slideLayouts/slideLayout1131.xml" ContentType="application/vnd.openxmlformats-officedocument.presentationml.slideLayout+xml"/>
  <Override PartName="/ppt/slideLayouts/slideLayout1276.xml" ContentType="application/vnd.openxmlformats-officedocument.presentationml.slideLayout+xml"/>
  <Override PartName="/ppt/slideLayouts/slideLayout1462.xml" ContentType="application/vnd.openxmlformats-officedocument.presentationml.slideLayout+xml"/>
  <Override PartName="/ppt/slideLayouts/slideLayout1793.xml" ContentType="application/vnd.openxmlformats-officedocument.presentationml.slideLayout+xml"/>
  <Override PartName="/ppt/slideMasters/slideMaster150.xml" ContentType="application/vnd.openxmlformats-officedocument.presentationml.slideMaster+xml"/>
  <Override PartName="/ppt/slideLayouts/slideLayout420.xml" ContentType="application/vnd.openxmlformats-officedocument.presentationml.slideLayout+xml"/>
  <Override PartName="/ppt/slideLayouts/slideLayout751.xml" ContentType="application/vnd.openxmlformats-officedocument.presentationml.slideLayout+xml"/>
  <Override PartName="/ppt/slideLayouts/slideLayout1207.xml" ContentType="application/vnd.openxmlformats-officedocument.presentationml.slideLayout+xml"/>
  <Override PartName="/ppt/theme/theme120.xml" ContentType="application/vnd.openxmlformats-officedocument.theme+xml"/>
  <Override PartName="/ppt/slideLayouts/slideLayout1538.xml" ContentType="application/vnd.openxmlformats-officedocument.presentationml.slideLayout+xml"/>
  <Override PartName="/ppt/slideLayouts/slideLayout1869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590.xml" ContentType="application/vnd.openxmlformats-officedocument.presentationml.slideLayout+xml"/>
  <Override PartName="/ppt/slideLayouts/slideLayout827.xml" ContentType="application/vnd.openxmlformats-officedocument.presentationml.slideLayout+xml"/>
  <Override PartName="/ppt/slideLayouts/slideLayout1046.xml" ContentType="application/vnd.openxmlformats-officedocument.presentationml.slideLayout+xml"/>
  <Override PartName="/ppt/slideLayouts/slideLayout1377.xml" ContentType="application/vnd.openxmlformats-officedocument.presentationml.slideLayout+xml"/>
  <Override PartName="/ppt/slideLayouts/slideLayout1724.xml" ContentType="application/vnd.openxmlformats-officedocument.presentationml.slideLayout+xml"/>
  <Override PartName="/ppt/slides/slide28.xml" ContentType="application/vnd.openxmlformats-officedocument.presentationml.slide+xml"/>
  <Override PartName="/ppt/slideLayouts/slideLayout96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521.xml" ContentType="application/vnd.openxmlformats-officedocument.presentationml.slideLayout+xml"/>
  <Override PartName="/ppt/slideLayouts/slideLayout666.xml" ContentType="application/vnd.openxmlformats-officedocument.presentationml.slideLayout+xml"/>
  <Override PartName="/ppt/slideLayouts/slideLayout852.xml" ContentType="application/vnd.openxmlformats-officedocument.presentationml.slideLayout+xml"/>
  <Override PartName="/ppt/slideLayouts/slideLayout997.xml" ContentType="application/vnd.openxmlformats-officedocument.presentationml.slideLayout+xml"/>
  <Override PartName="/ppt/slideLayouts/slideLayout1232.xml" ContentType="application/vnd.openxmlformats-officedocument.presentationml.slideLayout+xml"/>
  <Override PartName="/ppt/slideLayouts/slideLayout1563.xml" ContentType="application/vnd.openxmlformats-officedocument.presentationml.slideLayout+xml"/>
  <Override PartName="/ppt/slideMasters/slideMaster58.xml" ContentType="application/vnd.openxmlformats-officedocument.presentationml.slideMaster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691.xml" ContentType="application/vnd.openxmlformats-officedocument.presentationml.slideLayout+xml"/>
  <Override PartName="/ppt/theme/theme79.xml" ContentType="application/vnd.openxmlformats-officedocument.theme+xml"/>
  <Override PartName="/ppt/slideLayouts/slideLayout1071.xml" ContentType="application/vnd.openxmlformats-officedocument.presentationml.slideLayout+xml"/>
  <Override PartName="/ppt/slideLayouts/slideLayout1308.xml" ContentType="application/vnd.openxmlformats-officedocument.presentationml.slideLayout+xml"/>
  <Override PartName="/ppt/slideLayouts/slideLayout1639.xml" ContentType="application/vnd.openxmlformats-officedocument.presentationml.slideLayout+xml"/>
  <Override PartName="/ppt/notesSlides/notesSlide19.xml" ContentType="application/vnd.openxmlformats-officedocument.presentationml.notesSlide+xml"/>
  <Override PartName="/ppt/slideLayouts/slideLayout105.xml" ContentType="application/vnd.openxmlformats-officedocument.presentationml.slideLayout+xml"/>
  <Override PartName="/ppt/slideLayouts/slideLayout436.xml" ContentType="application/vnd.openxmlformats-officedocument.presentationml.slideLayout+xml"/>
  <Override PartName="/ppt/slideLayouts/slideLayout928.xml" ContentType="application/vnd.openxmlformats-officedocument.presentationml.slideLayout+xml"/>
  <Override PartName="/ppt/slideLayouts/slideLayout1002.xml" ContentType="application/vnd.openxmlformats-officedocument.presentationml.slideLayout+xml"/>
  <Override PartName="/ppt/slideLayouts/slideLayout1147.xml" ContentType="application/vnd.openxmlformats-officedocument.presentationml.slideLayout+xml"/>
  <Override PartName="/ppt/slideLayouts/slideLayout1333.xml" ContentType="application/vnd.openxmlformats-officedocument.presentationml.slideLayout+xml"/>
  <Override PartName="/ppt/slideLayouts/slideLayout1478.xml" ContentType="application/vnd.openxmlformats-officedocument.presentationml.slideLayout+xml"/>
  <Override PartName="/ppt/slideLayouts/slideLayout1825.xml" ContentType="application/vnd.openxmlformats-officedocument.presentationml.slideLayout+xml"/>
  <Override PartName="/ppt/slideMasters/slideMaster83.xml" ContentType="application/vnd.openxmlformats-officedocument.presentationml.slideMaster+xml"/>
  <Override PartName="/ppt/slideLayouts/slideLayout52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622.xml" ContentType="application/vnd.openxmlformats-officedocument.presentationml.slideLayout+xml"/>
  <Override PartName="/ppt/slideLayouts/slideLayout767.xml" ContentType="application/vnd.openxmlformats-officedocument.presentationml.slideLayout+xml"/>
  <Override PartName="/ppt/slideLayouts/slideLayout953.xml" ContentType="application/vnd.openxmlformats-officedocument.presentationml.slideLayout+xml"/>
  <Override PartName="/ppt/slideLayouts/slideLayout1172.xml" ContentType="application/vnd.openxmlformats-officedocument.presentationml.slideLayout+xml"/>
  <Override PartName="/ppt/slideLayouts/slideLayout1409.xml" ContentType="application/vnd.openxmlformats-officedocument.presentationml.slideLayout+xml"/>
  <Override PartName="/ppt/theme/theme136.xml" ContentType="application/vnd.openxmlformats-officedocument.theme+xml"/>
  <Override PartName="/ppt/slideLayouts/slideLayout1664.xml" ContentType="application/vnd.openxmlformats-officedocument.presentationml.slideLayout+xml"/>
  <Override PartName="/ppt/slideLayouts/slideLayout1850.xml" ContentType="application/vnd.openxmlformats-officedocument.presentationml.slideLayout+xml"/>
  <Override PartName="/ppt/slideMasters/slideMaster14.xml" ContentType="application/vnd.openxmlformats-officedocument.presentationml.slideMaster+xml"/>
  <Override PartName="/ppt/slideLayouts/slideLayout130.xml" ContentType="application/vnd.openxmlformats-officedocument.presentationml.slideLayout+xml"/>
  <Override PartName="/ppt/theme/theme35.xml" ContentType="application/vnd.openxmlformats-officedocument.theme+xml"/>
  <Override PartName="/ppt/slideLayouts/slideLayout461.xml" ContentType="application/vnd.openxmlformats-officedocument.presentationml.slideLayout+xml"/>
  <Override PartName="/ppt/slideLayouts/slideLayout792.xml" ContentType="application/vnd.openxmlformats-officedocument.presentationml.slideLayout+xml"/>
  <Override PartName="/ppt/slideLayouts/slideLayout1248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537.xml" ContentType="application/vnd.openxmlformats-officedocument.presentationml.slideLayout+xml"/>
  <Override PartName="/ppt/slideLayouts/slideLayout868.xml" ContentType="application/vnd.openxmlformats-officedocument.presentationml.slideLayout+xml"/>
  <Override PartName="/ppt/slideLayouts/slideLayout1087.xml" ContentType="application/vnd.openxmlformats-officedocument.presentationml.slideLayout+xml"/>
  <Override PartName="/ppt/slideLayouts/slideLayout1103.xml" ContentType="application/vnd.openxmlformats-officedocument.presentationml.slideLayout+xml"/>
  <Override PartName="/ppt/slideLayouts/slideLayout1434.xml" ContentType="application/vnd.openxmlformats-officedocument.presentationml.slideLayout+xml"/>
  <Override PartName="/ppt/slideLayouts/slideLayout1579.xml" ContentType="application/vnd.openxmlformats-officedocument.presentationml.slideLayout+xml"/>
  <Override PartName="/ppt/slideLayouts/slideLayout1765.xml" ContentType="application/vnd.openxmlformats-officedocument.presentationml.slideLayout+xml"/>
  <Override PartName="/ppt/slideMasters/slideMaster122.xml" ContentType="application/vnd.openxmlformats-officedocument.presentationml.slideMaster+xml"/>
  <Override PartName="/ppt/slideLayouts/slideLayout231.xml" ContentType="application/vnd.openxmlformats-officedocument.presentationml.slideLayout+xml"/>
  <Override PartName="/ppt/slideLayouts/slideLayout376.xml" ContentType="application/vnd.openxmlformats-officedocument.presentationml.slideLayout+xml"/>
  <Override PartName="/ppt/theme/theme60.xml" ContentType="application/vnd.openxmlformats-officedocument.theme+xml"/>
  <Override PartName="/ppt/slideLayouts/slideLayout723.xml" ContentType="application/vnd.openxmlformats-officedocument.presentationml.slideLayout+xml"/>
  <Override PartName="/ppt/slideLayouts/slideLayout1273.xml" ContentType="application/vnd.openxmlformats-officedocument.presentationml.slideLayout+xml"/>
  <Override PartName="/ppt/slideLayouts/slideLayout1620.xml" ContentType="application/vnd.openxmlformats-officedocument.presentationml.slideLayout+xml"/>
  <Override PartName="/ppt/slideMasters/slideMaster99.xml" ContentType="application/vnd.openxmlformats-officedocument.presentationml.slideMaster+xml"/>
  <Override PartName="/ppt/slideLayouts/slideLayout68.xml" ContentType="application/vnd.openxmlformats-officedocument.presentationml.slideLayout+xml"/>
  <Override PartName="/ppt/slideLayouts/slideLayout562.xml" ContentType="application/vnd.openxmlformats-officedocument.presentationml.slideLayout+xml"/>
  <Override PartName="/ppt/slideLayouts/slideLayout893.xml" ContentType="application/vnd.openxmlformats-officedocument.presentationml.slideLayout+xml"/>
  <Override PartName="/ppt/slideLayouts/slideLayout1018.xml" ContentType="application/vnd.openxmlformats-officedocument.presentationml.slideLayout+xml"/>
  <Override PartName="/ppt/slideLayouts/slideLayout1349.xml" ContentType="application/vnd.openxmlformats-officedocument.presentationml.slideLayout+xml"/>
  <Override PartName="/ppt/slideLayouts/slideLayout1790.xml" ContentType="application/vnd.openxmlformats-officedocument.presentationml.slideLayout+xml"/>
  <Override PartName="/ppt/slideLayouts/slideLayout638.xml" ContentType="application/vnd.openxmlformats-officedocument.presentationml.slideLayout+xml"/>
  <Override PartName="/ppt/slideLayouts/slideLayout824.xml" ContentType="application/vnd.openxmlformats-officedocument.presentationml.slideLayout+xml"/>
  <Override PartName="/ppt/slideLayouts/slideLayout1535.xml" ContentType="application/vnd.openxmlformats-officedocument.presentationml.slideLayout+xml"/>
  <Override PartName="/ppt/slideLayouts/slideLayout1721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994.xml" ContentType="application/vnd.openxmlformats-officedocument.presentationml.slideLayout+xml"/>
  <Override PartName="/ppt/slideLayouts/slideLayout1043.xml" ContentType="application/vnd.openxmlformats-officedocument.presentationml.slideLayout+xml"/>
  <Override PartName="/ppt/slideMasters/slideMaster55.xml" ContentType="application/vnd.openxmlformats-officedocument.presentationml.slideMaster+xml"/>
  <Override PartName="/ppt/slideLayouts/slideLayout2.xml" ContentType="application/vnd.openxmlformats-officedocument.presentationml.slideLayout+xml"/>
  <Override PartName="/ppt/slideLayouts/slideLayout739.xml" ContentType="application/vnd.openxmlformats-officedocument.presentationml.slideLayout+xml"/>
  <Override PartName="/ppt/slideLayouts/slideLayout1636.xml" ContentType="application/vnd.openxmlformats-officedocument.presentationml.slideLayout+xml"/>
  <Override PartName="/ppt/slideMasters/slideMaster138.xml" ContentType="application/vnd.openxmlformats-officedocument.presentationml.slideMaster+xml"/>
  <Override PartName="/ppt/slideLayouts/slideLayout247.xml" ContentType="application/vnd.openxmlformats-officedocument.presentationml.slideLayout+xml"/>
  <Override PartName="/ppt/theme/theme76.xml" ContentType="application/vnd.openxmlformats-officedocument.theme+xml"/>
  <Override PartName="/ppt/slideLayouts/slideLayout925.xml" ContentType="application/vnd.openxmlformats-officedocument.presentationml.slideLayout+xml"/>
  <Override PartName="/ppt/slideLayouts/slideLayout1144.xml" ContentType="application/vnd.openxmlformats-officedocument.presentationml.slideLayout+xml"/>
  <Override PartName="/ppt/slideLayouts/slideLayout1822.xml" ContentType="application/vnd.openxmlformats-officedocument.presentationml.slideLayout+xml"/>
  <Override PartName="/ppt/slideLayouts/slideLayout433.xml" ContentType="application/vnd.openxmlformats-officedocument.presentationml.slideLayout+xml"/>
  <Override PartName="/ppt/slideLayouts/slideLayout1330.xml" ContentType="application/vnd.openxmlformats-officedocument.presentationml.slideLayout+xml"/>
  <Override PartName="/ppt/theme/theme133.xml" ContentType="application/vnd.openxmlformats-officedocument.theme+xml"/>
  <Override PartName="/ppt/slideLayouts/slideLayout1059.xml" ContentType="application/vnd.openxmlformats-officedocument.presentationml.slideLayout+xml"/>
  <Override PartName="/ppt/slideLayouts/slideLayout173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1245.xml" ContentType="application/vnd.openxmlformats-officedocument.presentationml.slideLayout+xml"/>
  <Override PartName="/ppt/slideLayouts/slideLayout1431.xml" ContentType="application/vnd.openxmlformats-officedocument.presentationml.slideLayout+xml"/>
  <Override PartName="/ppt/notesSlides/notesSlide7.xml" ContentType="application/vnd.openxmlformats-officedocument.presentationml.notesSlide+xml"/>
  <Override PartName="/ppt/slideLayouts/slideLayout534.xml" ContentType="application/vnd.openxmlformats-officedocument.presentationml.slideLayout+xml"/>
  <Override PartName="/ppt/slideLayouts/slideLayout720.xml" ContentType="application/vnd.openxmlformats-officedocument.presentationml.slideLayout+xml"/>
  <Override PartName="/ppt/slideLayouts/slideLayout890.xml" ContentType="application/vnd.openxmlformats-officedocument.presentationml.slideLayout+xml"/>
  <Override PartName="/ppt/slideLayouts/slideLayout1838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49.xml" ContentType="application/vnd.openxmlformats-officedocument.presentationml.slideLayout+xml"/>
  <Override PartName="/ppt/slideLayouts/slideLayout635.xml" ContentType="application/vnd.openxmlformats-officedocument.presentationml.slideLayout+xml"/>
  <Override PartName="/ppt/slideLayouts/slideLayout1346.xml" ContentType="application/vnd.openxmlformats-officedocument.presentationml.slideLayout+xml"/>
  <Override PartName="/ppt/slideLayouts/slideLayout1532.xml" ContentType="application/vnd.openxmlformats-officedocument.presentationml.slideLayout+xml"/>
  <Override PartName="/ppt/theme/theme149.xml" ContentType="application/vnd.openxmlformats-officedocument.theme+xml"/>
  <Override PartName="/ppt/slideLayouts/slideLayout143.xml" ContentType="application/vnd.openxmlformats-officedocument.presentationml.slideLayout+xml"/>
  <Override PartName="/ppt/slideLayouts/slideLayout821.xml" ContentType="application/vnd.openxmlformats-officedocument.presentationml.slideLayout+xml"/>
  <Override PartName="/ppt/slideLayouts/slideLayout1040.xml" ContentType="application/vnd.openxmlformats-officedocument.presentationml.slideLayout+xml"/>
  <Override PartName="/ppt/slideLayouts/slideLayout991.xml" ContentType="application/vnd.openxmlformats-officedocument.presentationml.slideLayout+xml"/>
  <Override PartName="/ppt/slideLayouts/slideLayout1447.xml" ContentType="application/vnd.openxmlformats-officedocument.presentationml.slideLayout+xml"/>
  <Override PartName="/ppt/slideMasters/slideMaster52.xml" ContentType="application/vnd.openxmlformats-officedocument.presentationml.slideMaster+xml"/>
  <Override PartName="/ppt/slideMasters/slideMaster135.xml" ContentType="application/vnd.openxmlformats-officedocument.presentationml.slideMaster+xml"/>
  <Override PartName="/ppt/slideLayouts/slideLayout736.xml" ContentType="application/vnd.openxmlformats-officedocument.presentationml.slideLayout+xml"/>
  <Override PartName="/ppt/theme/theme73.xml" ContentType="application/vnd.openxmlformats-officedocument.theme+xml"/>
  <Override PartName="/ppt/slideLayouts/slideLayout922.xml" ContentType="application/vnd.openxmlformats-officedocument.presentationml.slideLayout+xml"/>
  <Override PartName="/ppt/slideLayouts/slideLayout163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430.xml" ContentType="application/vnd.openxmlformats-officedocument.presentationml.slideLayout+xml"/>
  <Override PartName="/ppt/slideLayouts/slideLayout1141.xml" ContentType="application/vnd.openxmlformats-officedocument.presentationml.slideLayout+xml"/>
  <Override PartName="/ppt/slideLayouts/slideLayout1548.xml" ContentType="application/vnd.openxmlformats-officedocument.presentationml.slideLayout+xml"/>
  <Override PartName="/ppt/theme/theme130.xml" ContentType="application/vnd.openxmlformats-officedocument.theme+xml"/>
  <Override PartName="/ppt/slideLayouts/slideLayout159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837.xml" ContentType="application/vnd.openxmlformats-officedocument.presentationml.slideLayout+xml"/>
  <Override PartName="/ppt/slideLayouts/slideLayout1056.xml" ContentType="application/vnd.openxmlformats-officedocument.presentationml.slideLayout+xml"/>
  <Override PartName="/ppt/slideLayouts/slideLayout1242.xml" ContentType="application/vnd.openxmlformats-officedocument.presentationml.slideLayout+xml"/>
  <Override PartName="/ppt/slideLayouts/slideLayout1734.xml" ContentType="application/vnd.openxmlformats-officedocument.presentationml.slideLayout+xml"/>
  <Override PartName="/ppt/notesSlides/notesSlide4.xml" ContentType="application/vnd.openxmlformats-officedocument.presentationml.notesSlide+xml"/>
  <Override PartName="/ppt/slideLayouts/slideLayout531.xml" ContentType="application/vnd.openxmlformats-officedocument.presentationml.slideLayout+xml"/>
  <Override PartName="/ppt/slideMasters/slideMaster68.xml" ContentType="application/vnd.openxmlformats-officedocument.presentationml.slideMaster+xml"/>
  <Override PartName="/ppt/slideLayouts/slideLayout938.xml" ContentType="application/vnd.openxmlformats-officedocument.presentationml.slideLayout+xml"/>
  <Override PartName="/ppt/theme/theme89.xml" ContentType="application/vnd.openxmlformats-officedocument.theme+xml"/>
  <Override PartName="/ppt/slideLayouts/slideLayout1157.xml" ContentType="application/vnd.openxmlformats-officedocument.presentationml.slideLayout+xml"/>
  <Override PartName="/ppt/slideLayouts/slideLayout1649.xml" ContentType="application/vnd.openxmlformats-officedocument.presentationml.slideLayout+xml"/>
  <Override PartName="/ppt/slideLayouts/slideLayout1835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446.xml" ContentType="application/vnd.openxmlformats-officedocument.presentationml.slideLayout+xml"/>
  <Override PartName="/ppt/slideLayouts/slideLayout1343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632.xml" ContentType="application/vnd.openxmlformats-officedocument.presentationml.slideLayout+xml"/>
  <Override PartName="/ppt/theme/theme146.xml" ContentType="application/vnd.openxmlformats-officedocument.theme+xml"/>
  <Override PartName="/ppt/slideLayouts/slideLayout1258.xml" ContentType="application/vnd.openxmlformats-officedocument.presentationml.slideLayout+xml"/>
  <Override PartName="/ppt/slideLayouts/slideLayout547.xml" ContentType="application/vnd.openxmlformats-officedocument.presentationml.slideLayout+xml"/>
  <Override PartName="/ppt/slideLayouts/slideLayout733.xml" ContentType="application/vnd.openxmlformats-officedocument.presentationml.slideLayout+xml"/>
  <Override PartName="/ppt/slideLayouts/slideLayout1444.xml" ContentType="application/vnd.openxmlformats-officedocument.presentationml.slideLayout+xml"/>
  <Override PartName="/ppt/slideLayouts/slideLayout1630.xml" ContentType="application/vnd.openxmlformats-officedocument.presentationml.slideLayout+xml"/>
  <Override PartName="/ppt/slideMasters/slideMaster132.xml" ContentType="application/vnd.openxmlformats-officedocument.presentationml.slideMaster+xml"/>
  <Override PartName="/ppt/slideLayouts/slideLayout241.xml" ContentType="application/vnd.openxmlformats-officedocument.presentationml.slideLayout+xml"/>
  <Override PartName="/ppt/theme/theme70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648.xml" ContentType="application/vnd.openxmlformats-officedocument.presentationml.slideLayout+xml"/>
  <Override PartName="/ppt/slideLayouts/slideLayout1359.xml" ContentType="application/vnd.openxmlformats-officedocument.presentationml.slideLayout+xml"/>
  <Override PartName="/ppt/slideLayouts/slideLayout154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834.xml" ContentType="application/vnd.openxmlformats-officedocument.presentationml.slideLayout+xml"/>
  <Override PartName="/ppt/slideLayouts/slideLayout1053.xml" ContentType="application/vnd.openxmlformats-officedocument.presentationml.slideLayout+xml"/>
  <Override PartName="/ppt/slideLayouts/slideLayout173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342.xml" ContentType="application/vnd.openxmlformats-officedocument.presentationml.slideLayout+xml"/>
  <Override PartName="/ppt/slideMasters/slideMaster65.xml" ContentType="application/vnd.openxmlformats-officedocument.presentationml.slideMaster+xml"/>
  <Override PartName="/ppt/slideLayouts/slideLayout749.xml" ContentType="application/vnd.openxmlformats-officedocument.presentationml.slideLayout+xml"/>
  <Override PartName="/ppt/theme/theme86.xml" ContentType="application/vnd.openxmlformats-officedocument.theme+xml"/>
  <Override PartName="/ppt/slideLayouts/slideLayout1646.xml" ContentType="application/vnd.openxmlformats-officedocument.presentationml.slideLayout+xml"/>
  <Override PartName="/ppt/slideMasters/slideMaster148.xml" ContentType="application/vnd.openxmlformats-officedocument.presentationml.slideMaster+xml"/>
  <Override PartName="/ppt/slideLayouts/slideLayout257.xml" ContentType="application/vnd.openxmlformats-officedocument.presentationml.slideLayout+xml"/>
  <Override PartName="/ppt/slideLayouts/slideLayout935.xml" ContentType="application/vnd.openxmlformats-officedocument.presentationml.slideLayout+xml"/>
  <Override PartName="/ppt/slideLayouts/slideLayout1154.xml" ContentType="application/vnd.openxmlformats-officedocument.presentationml.slideLayout+xml"/>
  <Override PartName="/ppt/slideLayouts/slideLayout1340.xml" ContentType="application/vnd.openxmlformats-officedocument.presentationml.slideLayout+xml"/>
  <Override PartName="/ppt/slideLayouts/slideLayout1832.xml" ContentType="application/vnd.openxmlformats-officedocument.presentationml.slideLayout+xml"/>
  <Override PartName="/ppt/theme/theme17.xml" ContentType="application/vnd.openxmlformats-officedocument.theme+xml"/>
  <Override PartName="/ppt/slideLayouts/slideLayout443.xml" ContentType="application/vnd.openxmlformats-officedocument.presentationml.slideLayout+xml"/>
  <Override PartName="/ppt/theme/theme143.xml" ContentType="application/vnd.openxmlformats-officedocument.theme+xml"/>
  <Override PartName="/ppt/slideLayouts/slideLayout1069.xml" ContentType="application/vnd.openxmlformats-officedocument.presentationml.slideLayout+xml"/>
  <Override PartName="/ppt/slideLayouts/slideLayout174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544.xml" ContentType="application/vnd.openxmlformats-officedocument.presentationml.slideLayout+xml"/>
  <Override PartName="/ppt/slideLayouts/slideLayout1255.xml" ContentType="application/vnd.openxmlformats-officedocument.presentationml.slideLayout+xml"/>
  <Override PartName="/ppt/slideLayouts/slideLayout1441.xml" ContentType="application/vnd.openxmlformats-officedocument.presentationml.slideLayout+xml"/>
  <Override PartName="/ppt/slideLayouts/slideLayout730.xml" ContentType="application/vnd.openxmlformats-officedocument.presentationml.slideLayout+xml"/>
  <Override PartName="/ppt/slideLayouts/slideLayout459.xml" ContentType="application/vnd.openxmlformats-officedocument.presentationml.slideLayout+xml"/>
  <Override PartName="/ppt/slideLayouts/slideLayout1356.xml" ContentType="application/vnd.openxmlformats-officedocument.presentationml.slideLayout+xml"/>
  <Override PartName="/ppt/slideLayouts/slideLayout1848.xml" ContentType="application/vnd.openxmlformats-officedocument.presentationml.slideLayout+xml"/>
  <Override PartName="/ppt/diagrams/drawing2.xml" ContentType="application/vnd.ms-office.drawingml.diagramDrawing+xml"/>
  <Override PartName="/ppt/slideLayouts/slideLayout75.xml" ContentType="application/vnd.openxmlformats-officedocument.presentationml.slideLayout+xml"/>
  <Override PartName="/ppt/slideLayouts/slideLayout645.xml" ContentType="application/vnd.openxmlformats-officedocument.presentationml.slideLayout+xml"/>
  <Override PartName="/ppt/slideLayouts/slideLayout831.xml" ContentType="application/vnd.openxmlformats-officedocument.presentationml.slideLayout+xml"/>
  <Override PartName="/ppt/slideLayouts/slideLayout154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050.xml" ContentType="application/vnd.openxmlformats-officedocument.presentationml.slideLayout+xml"/>
  <Override PartName="/ppt/slideLayouts/slideLayout1457.xml" ContentType="application/vnd.openxmlformats-officedocument.presentationml.slideLayout+xml"/>
  <Override PartName="/ppt/slideMasters/slideMaster62.xml" ContentType="application/vnd.openxmlformats-officedocument.presentationml.slideMaster+xml"/>
  <Override PartName="/ppt/slideMasters/slideMaster145.xml" ContentType="application/vnd.openxmlformats-officedocument.presentationml.slideMaster+xml"/>
  <Override PartName="/ppt/slideLayouts/slideLayout254.xml" ContentType="application/vnd.openxmlformats-officedocument.presentationml.slideLayout+xml"/>
  <Override PartName="/ppt/slideLayouts/slideLayout746.xml" ContentType="application/vnd.openxmlformats-officedocument.presentationml.slideLayout+xml"/>
  <Override PartName="/ppt/slideLayouts/slideLayout932.xml" ContentType="application/vnd.openxmlformats-officedocument.presentationml.slideLayout+xml"/>
  <Override PartName="/ppt/theme/theme83.xml" ContentType="application/vnd.openxmlformats-officedocument.theme+xml"/>
  <Override PartName="/ppt/slideLayouts/slideLayout1151.xml" ContentType="application/vnd.openxmlformats-officedocument.presentationml.slideLayout+xml"/>
  <Override PartName="/ppt/slideLayouts/slideLayout1643.xml" ContentType="application/vnd.openxmlformats-officedocument.presentationml.slideLayout+xml"/>
  <Override PartName="/ppt/theme/theme14.xml" ContentType="application/vnd.openxmlformats-officedocument.theme+xml"/>
  <Override PartName="/ppt/slideLayouts/slideLayout440.xml" ContentType="application/vnd.openxmlformats-officedocument.presentationml.slideLayout+xml"/>
  <Override PartName="/ppt/theme/theme140.xml" ContentType="application/vnd.openxmlformats-officedocument.theme+xml"/>
  <Override PartName="/ppt/slideLayouts/slideLayout847.xml" ContentType="application/vnd.openxmlformats-officedocument.presentationml.slideLayout+xml"/>
  <Override PartName="/ppt/slideLayouts/slideLayout1558.xml" ContentType="application/vnd.openxmlformats-officedocument.presentationml.slideLayout+xml"/>
  <Override PartName="/ppt/slideLayouts/slideLayout1744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1066.xml" ContentType="application/vnd.openxmlformats-officedocument.presentationml.slideLayout+xml"/>
  <Override PartName="/ppt/slideLayouts/slideLayout1252.xml" ContentType="application/vnd.openxmlformats-officedocument.presentationml.slideLayout+xml"/>
  <Override PartName="/ppt/slideMasters/slideMaster78.xml" ContentType="application/vnd.openxmlformats-officedocument.presentationml.slideMaster+xml"/>
  <Override PartName="/ppt/slideLayouts/slideLayout541.xml" ContentType="application/vnd.openxmlformats-officedocument.presentationml.slideLayout+xml"/>
  <Override PartName="/ppt/slideLayouts/slideLayout1659.xml" ContentType="application/vnd.openxmlformats-officedocument.presentationml.slideLayout+xml"/>
  <Override PartName="/ppt/slideLayouts/slideLayout948.xml" ContentType="application/vnd.openxmlformats-officedocument.presentationml.slideLayout+xml"/>
  <Override PartName="/ppt/slideLayouts/slideLayout1167.xml" ContentType="application/vnd.openxmlformats-officedocument.presentationml.slideLayout+xml"/>
  <Override PartName="/ppt/theme/theme99.xml" ContentType="application/vnd.openxmlformats-officedocument.theme+xml"/>
  <Override PartName="/ppt/slideLayouts/slideLayout1845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456.xml" ContentType="application/vnd.openxmlformats-officedocument.presentationml.slideLayout+xml"/>
  <Override PartName="/ppt/slideLayouts/slideLayout642.xml" ContentType="application/vnd.openxmlformats-officedocument.presentationml.slideLayout+xml"/>
  <Override PartName="/ppt/slideLayouts/slideLayout1353.xml" ContentType="application/vnd.openxmlformats-officedocument.presentationml.slideLayout+xml"/>
  <Override PartName="/ppt/theme/theme156.xml" ContentType="application/vnd.openxmlformats-officedocument.theme+xml"/>
  <Override PartName="/ppt/slideLayouts/slideLayout150.xml" ContentType="application/vnd.openxmlformats-officedocument.presentationml.slideLayout+xml"/>
  <Override PartName="/ppt/slideLayouts/slideLayout557.xml" ContentType="application/vnd.openxmlformats-officedocument.presentationml.slideLayout+xml"/>
  <Override PartName="/ppt/slideLayouts/slideLayout1268.xml" ContentType="application/vnd.openxmlformats-officedocument.presentationml.slideLayout+xml"/>
  <Override PartName="/ppt/slideLayouts/slideLayout1454.xml" ContentType="application/vnd.openxmlformats-officedocument.presentationml.slideLayout+xml"/>
  <Override PartName="/ppt/slideMasters/slideMaster9.xml" ContentType="application/vnd.openxmlformats-officedocument.presentationml.slideMaster+xml"/>
  <Override PartName="/ppt/slideMasters/slideMaster142.xml" ContentType="application/vnd.openxmlformats-officedocument.presentationml.slideMaster+xml"/>
  <Override PartName="/ppt/slideLayouts/slideLayout743.xml" ContentType="application/vnd.openxmlformats-officedocument.presentationml.slideLayout+xml"/>
  <Override PartName="/ppt/theme/theme80.xml" ContentType="application/vnd.openxmlformats-officedocument.theme+xml"/>
  <Override PartName="/ppt/slideLayouts/slideLayout164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diagrams/data3.xml" ContentType="application/vnd.openxmlformats-officedocument.drawingml.diagramData+xml"/>
  <Override PartName="/ppt/slideLayouts/slideLayout88.xml" ContentType="application/vnd.openxmlformats-officedocument.presentationml.slideLayout+xml"/>
  <Override PartName="/ppt/theme/theme11.xml" ContentType="application/vnd.openxmlformats-officedocument.theme+xml"/>
  <Override PartName="/ppt/slideLayouts/slideLayout658.xml" ContentType="application/vnd.openxmlformats-officedocument.presentationml.slideLayout+xml"/>
  <Override PartName="/ppt/slideLayouts/slideLayout1369.xml" ContentType="application/vnd.openxmlformats-officedocument.presentationml.slideLayout+xml"/>
  <Override PartName="/ppt/slideLayouts/slideLayout1555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844.xml" ContentType="application/vnd.openxmlformats-officedocument.presentationml.slideLayout+xml"/>
  <Override PartName="/ppt/slideLayouts/slideLayout1063.xml" ContentType="application/vnd.openxmlformats-officedocument.presentationml.slideLayout+xml"/>
  <Override PartName="/ppt/slideLayouts/slideLayout174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Masters/slideMaster75.xml" ContentType="application/vnd.openxmlformats-officedocument.presentationml.slideMaster+xml"/>
  <Override PartName="/ppt/slideLayouts/slideLayout759.xml" ContentType="application/vnd.openxmlformats-officedocument.presentationml.slideLayout+xml"/>
  <Override PartName="/ppt/slideLayouts/slideLayout945.xml" ContentType="application/vnd.openxmlformats-officedocument.presentationml.slideLayout+xml"/>
  <Override PartName="/ppt/theme/theme96.xml" ContentType="application/vnd.openxmlformats-officedocument.theme+xml"/>
  <Override PartName="/ppt/slideLayouts/slideLayout1656.xml" ContentType="application/vnd.openxmlformats-officedocument.presentationml.slideLayout+xml"/>
  <Override PartName="/ppt/slideLayouts/slideLayout1842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453.xml" ContentType="application/vnd.openxmlformats-officedocument.presentationml.slideLayout+xml"/>
  <Override PartName="/ppt/slideLayouts/slideLayout1164.xml" ContentType="application/vnd.openxmlformats-officedocument.presentationml.slideLayout+xml"/>
  <Override PartName="/ppt/slideLayouts/slideLayout1350.xml" ContentType="application/vnd.openxmlformats-officedocument.presentationml.slideLayout+xml"/>
  <Override PartName="/ppt/theme/theme27.xml" ContentType="application/vnd.openxmlformats-officedocument.theme+xml"/>
  <Override PartName="/ppt/theme/theme153.xml" ContentType="application/vnd.openxmlformats-officedocument.theme+xml"/>
  <Override PartName="/ppt/slideLayouts/slideLayout368.xml" ContentType="application/vnd.openxmlformats-officedocument.presentationml.slideLayout+xml"/>
  <Override PartName="/ppt/slideLayouts/slideLayout1079.xml" ContentType="application/vnd.openxmlformats-officedocument.presentationml.slideLayout+xml"/>
  <Override PartName="/ppt/slideLayouts/slideLayout1265.xml" ContentType="application/vnd.openxmlformats-officedocument.presentationml.slideLayout+xml"/>
  <Override PartName="/ppt/slideLayouts/slideLayout1757.xml" ContentType="application/vnd.openxmlformats-officedocument.presentationml.slideLayout+xml"/>
  <Override PartName="/ppt/slideMasters/slideMaster6.xml" ContentType="application/vnd.openxmlformats-officedocument.presentationml.slideMaster+xml"/>
  <Override PartName="/ppt/slideLayouts/slideLayout554.xml" ContentType="application/vnd.openxmlformats-officedocument.presentationml.slideLayout+xml"/>
  <Override PartName="/ppt/slideLayouts/slideLayout740.xml" ContentType="application/vnd.openxmlformats-officedocument.presentationml.slideLayout+xml"/>
  <Override PartName="/ppt/slideLayouts/slideLayout1451.xml" ContentType="application/vnd.openxmlformats-officedocument.presentationml.slideLayout+xml"/>
  <Override PartName="/ppt/slideLayouts/slideLayout1858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469.xml" ContentType="application/vnd.openxmlformats-officedocument.presentationml.slideLayout+xml"/>
  <Override PartName="/ppt/slideLayouts/slideLayout1366.xml" ContentType="application/vnd.openxmlformats-officedocument.presentationml.slideLayout+xml"/>
  <Override PartName="/ppt/slides/slide17.xml" ContentType="application/vnd.openxmlformats-officedocument.presentationml.slide+xml"/>
  <Override PartName="/ppt/slideLayouts/slideLayout163.xml" ContentType="application/vnd.openxmlformats-officedocument.presentationml.slideLayout+xml"/>
  <Override PartName="/ppt/slideLayouts/slideLayout655.xml" ContentType="application/vnd.openxmlformats-officedocument.presentationml.slideLayout+xml"/>
  <Override PartName="/ppt/slideLayouts/slideLayout841.xml" ContentType="application/vnd.openxmlformats-officedocument.presentationml.slideLayout+xml"/>
  <Override PartName="/ppt/slideLayouts/slideLayout1060.xml" ContentType="application/vnd.openxmlformats-officedocument.presentationml.slideLayout+xml"/>
  <Override PartName="/ppt/slideLayouts/slideLayout155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Masters/slideMaster72.xml" ContentType="application/vnd.openxmlformats-officedocument.presentationml.slideMaster+xml"/>
  <Override PartName="/ppt/slideLayouts/slideLayout756.xml" ContentType="application/vnd.openxmlformats-officedocument.presentationml.slideLayout+xml"/>
  <Override PartName="/ppt/theme/theme93.xml" ContentType="application/vnd.openxmlformats-officedocument.theme+xml"/>
  <Override PartName="/ppt/slideLayouts/slideLayout1467.xml" ContentType="application/vnd.openxmlformats-officedocument.presentationml.slideLayout+xml"/>
  <Override PartName="/ppt/slideLayouts/slideLayout1653.xml" ContentType="application/vnd.openxmlformats-officedocument.presentationml.slideLayout+xml"/>
  <Override PartName="/ppt/slideMasters/slideMaster155.xml" ContentType="application/vnd.openxmlformats-officedocument.presentationml.slideMaster+xml"/>
  <Override PartName="/ppt/slideLayouts/slideLayout264.xml" ContentType="application/vnd.openxmlformats-officedocument.presentationml.slideLayout+xml"/>
  <Override PartName="/ppt/slideLayouts/slideLayout942.xml" ContentType="application/vnd.openxmlformats-officedocument.presentationml.slideLayout+xml"/>
  <Override PartName="/ppt/slideLayouts/slideLayout1161.xml" ContentType="application/vnd.openxmlformats-officedocument.presentationml.slideLayout+xml"/>
  <Override PartName="/ppt/theme/theme24.xml" ContentType="application/vnd.openxmlformats-officedocument.theme+xml"/>
  <Override PartName="/ppt/slideLayouts/slideLayout450.xml" ContentType="application/vnd.openxmlformats-officedocument.presentationml.slideLayout+xml"/>
  <Override PartName="/ppt/slideLayouts/slideLayout1568.xml" ContentType="application/vnd.openxmlformats-officedocument.presentationml.slideLayout+xml"/>
  <Override PartName="/ppt/theme/theme150.xml" ContentType="application/vnd.openxmlformats-officedocument.theme+xml"/>
  <Override PartName="/ppt/slideLayouts/slideLayout179.xml" ContentType="application/vnd.openxmlformats-officedocument.presentationml.slideLayout+xml"/>
  <Override PartName="/ppt/slideLayouts/slideLayout857.xml" ContentType="application/vnd.openxmlformats-officedocument.presentationml.slideLayout+xml"/>
  <Override PartName="/ppt/slideLayouts/slideLayout1076.xml" ContentType="application/vnd.openxmlformats-officedocument.presentationml.slideLayout+xml"/>
  <Override PartName="/ppt/slideLayouts/slideLayout1754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365.xml" ContentType="application/vnd.openxmlformats-officedocument.presentationml.slideLayout+xml"/>
  <Override PartName="/ppt/slideLayouts/slideLayout551.xml" ContentType="application/vnd.openxmlformats-officedocument.presentationml.slideLayout+xml"/>
  <Override PartName="/ppt/slideLayouts/slideLayout1262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88.xml" ContentType="application/vnd.openxmlformats-officedocument.presentationml.slideMaster+xml"/>
  <Override PartName="/ppt/slideLayouts/slideLayout1007.xml" ContentType="application/vnd.openxmlformats-officedocument.presentationml.slideLayout+xml"/>
  <Override PartName="/ppt/slideLayouts/slideLayout1669.xml" ContentType="application/vnd.openxmlformats-officedocument.presentationml.slideLayout+xml"/>
  <Override PartName="/ppt/slideLayouts/slideLayout958.xml" ContentType="application/vnd.openxmlformats-officedocument.presentationml.slideLayout+xml"/>
  <Override PartName="/ppt/slideLayouts/slideLayout1177.xml" ContentType="application/vnd.openxmlformats-officedocument.presentationml.slideLayout+xml"/>
  <Override PartName="/ppt/slideLayouts/slideLayout1363.xml" ContentType="application/vnd.openxmlformats-officedocument.presentationml.slideLayout+xml"/>
  <Override PartName="/ppt/slideLayouts/slideLayout1855.xml" ContentType="application/vnd.openxmlformats-officedocument.presentationml.slideLayout+xml"/>
  <Override PartName="/ppt/slideMasters/slideMaster19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466.xml" ContentType="application/vnd.openxmlformats-officedocument.presentationml.slideLayout+xml"/>
  <Override PartName="/ppt/slideLayouts/slideLayout652.xml" ContentType="application/vnd.openxmlformats-officedocument.presentationml.slideLayout+xml"/>
  <Override PartName="/ppt/slideLayouts/slideLayout1108.xml" ContentType="application/vnd.openxmlformats-officedocument.presentationml.slideLayout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567.xml" ContentType="application/vnd.openxmlformats-officedocument.presentationml.slideLayout+xml"/>
  <Override PartName="/ppt/slideLayouts/slideLayout1278.xml" ContentType="application/vnd.openxmlformats-officedocument.presentationml.slideLayout+xml"/>
  <Override PartName="/ppt/slideLayouts/slideLayout1464.xml" ContentType="application/vnd.openxmlformats-officedocument.presentationml.slideLayout+xml"/>
  <Override PartName="/ppt/slideMasters/slideMaster152.xml" ContentType="application/vnd.openxmlformats-officedocument.presentationml.slideMaster+xml"/>
  <Override PartName="/ppt/slideLayouts/slideLayout753.xml" ContentType="application/vnd.openxmlformats-officedocument.presentationml.slideLayout+xml"/>
  <Override PartName="/ppt/theme/theme90.xml" ContentType="application/vnd.openxmlformats-officedocument.theme+xml"/>
  <Override PartName="/ppt/slideLayouts/slideLayout1209.xml" ContentType="application/vnd.openxmlformats-officedocument.presentationml.slideLayout+xml"/>
  <Override PartName="/ppt/slideLayouts/slideLayout1650.xml" ContentType="application/vnd.openxmlformats-officedocument.presentationml.slideLayout+xml"/>
  <Override PartName="/ppt/theme/theme21.xml" ContentType="application/vnd.openxmlformats-officedocument.theme+xml"/>
  <Override PartName="/ppt/slideLayouts/slideLayout261.xml" ContentType="application/vnd.openxmlformats-officedocument.presentationml.slideLayout+xml"/>
  <Override PartName="/ppt/slideLayouts/slideLayout1379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668.xml" ContentType="application/vnd.openxmlformats-officedocument.presentationml.slideLayout+xml"/>
  <Override PartName="/ppt/slideLayouts/slideLayout854.xml" ContentType="application/vnd.openxmlformats-officedocument.presentationml.slideLayout+xml"/>
  <Override PartName="/ppt/slideLayouts/slideLayout1565.xml" ContentType="application/vnd.openxmlformats-officedocument.presentationml.slideLayout+xml"/>
  <Override PartName="/ppt/slideLayouts/slideLayout1751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9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1073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04.xml" ContentType="application/vnd.openxmlformats-officedocument.presentationml.slideLayout+xml"/>
  <Override PartName="/ppt/slideMasters/slideMaster85.xml" ContentType="application/vnd.openxmlformats-officedocument.presentationml.slideMaster+xml"/>
  <Override PartName="/ppt/slideLayouts/slideLayout277.xml" ContentType="application/vnd.openxmlformats-officedocument.presentationml.slideLayout+xml"/>
  <Override PartName="/ppt/slideLayouts/slideLayout769.xml" ContentType="application/vnd.openxmlformats-officedocument.presentationml.slideLayout+xml"/>
  <Override PartName="/ppt/slideLayouts/slideLayout955.xml" ContentType="application/vnd.openxmlformats-officedocument.presentationml.slideLayout+xml"/>
  <Override PartName="/ppt/slideLayouts/slideLayout1174.xml" ContentType="application/vnd.openxmlformats-officedocument.presentationml.slideLayout+xml"/>
  <Override PartName="/ppt/slideLayouts/slideLayout1666.xml" ContentType="application/vnd.openxmlformats-officedocument.presentationml.slideLayout+xml"/>
  <Override PartName="/ppt/slideLayouts/slideLayout1852.xml" ContentType="application/vnd.openxmlformats-officedocument.presentationml.slideLayout+xml"/>
  <Override PartName="/ppt/slideMasters/slideMaster16.xml" ContentType="application/vnd.openxmlformats-officedocument.presentationml.slideMaster+xml"/>
  <Override PartName="/ppt/theme/theme37.xml" ContentType="application/vnd.openxmlformats-officedocument.theme+xml"/>
  <Override PartName="/ppt/slideLayouts/slideLayout463.xml" ContentType="application/vnd.openxmlformats-officedocument.presentationml.slideLayout+xml"/>
  <Override PartName="/ppt/slideLayouts/slideLayout1360.xml" ContentType="application/vnd.openxmlformats-officedocument.presentationml.slideLayout+xml"/>
  <Override PartName="/ppt/slides/slide11.xml" ContentType="application/vnd.openxmlformats-officedocument.presentationml.slide+xml"/>
  <Override PartName="/ppt/slideLayouts/slideLayout208.xml" ContentType="application/vnd.openxmlformats-officedocument.presentationml.slideLayout+xml"/>
  <Override PartName="/ppt/slideLayouts/slideLayout1089.xml" ContentType="application/vnd.openxmlformats-officedocument.presentationml.slideLayout+xml"/>
  <Override PartName="/ppt/slideLayouts/slideLayout1105.xml" ContentType="application/vnd.openxmlformats-officedocument.presentationml.slideLayout+xml"/>
  <Override PartName="/ppt/slideLayouts/slideLayout176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78.xml" ContentType="application/vnd.openxmlformats-officedocument.presentationml.slideLayout+xml"/>
  <Override PartName="/ppt/slideLayouts/slideLayout1275.xml" ContentType="application/vnd.openxmlformats-officedocument.presentationml.slideLayout+xml"/>
  <Override PartName="/ppt/slideLayouts/slideLayout564.xml" ContentType="application/vnd.openxmlformats-officedocument.presentationml.slideLayout+xml"/>
  <Override PartName="/ppt/slideLayouts/slideLayout750.xml" ContentType="application/vnd.openxmlformats-officedocument.presentationml.slideLayout+xml"/>
  <Override PartName="/ppt/slideLayouts/slideLayout1461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1206.xml" ContentType="application/vnd.openxmlformats-officedocument.presentationml.slideLayout+xml"/>
  <Override PartName="/ppt/slideLayouts/slideLayout1868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479.xml" ContentType="application/vnd.openxmlformats-officedocument.presentationml.slideLayout+xml"/>
  <Override PartName="/ppt/slideLayouts/slideLayout665.xml" ContentType="application/vnd.openxmlformats-officedocument.presentationml.slideLayout+xml"/>
  <Override PartName="/ppt/slideLayouts/slideLayout1376.xml" ContentType="application/vnd.openxmlformats-officedocument.presentationml.slideLayout+xml"/>
  <Override PartName="/ppt/slideLayouts/slideLayout1562.xml" ContentType="application/vnd.openxmlformats-officedocument.presentationml.slideLayout+xml"/>
  <Override PartName="/ppt/slides/slide27.xml" ContentType="application/vnd.openxmlformats-officedocument.presentationml.slide+xml"/>
  <Override PartName="/ppt/slideLayouts/slideLayout173.xml" ContentType="application/vnd.openxmlformats-officedocument.presentationml.slideLayout+xml"/>
  <Override PartName="/ppt/slideLayouts/slideLayout851.xml" ContentType="application/vnd.openxmlformats-officedocument.presentationml.slideLayout+xml"/>
  <Override PartName="/ppt/slideLayouts/slideLayout1070.xml" ContentType="application/vnd.openxmlformats-officedocument.presentationml.slideLayout+xml"/>
  <Override PartName="/ppt/slideLayouts/slideLayout1307.xml" ContentType="application/vnd.openxmlformats-officedocument.presentationml.slideLayout+xml"/>
  <Override PartName="/ppt/slides/slide2.xml" ContentType="application/vnd.openxmlformats-officedocument.presentationml.slide+xml"/>
  <Override PartName="/ppt/slideLayouts/slideLayout26.xml" ContentType="application/vnd.openxmlformats-officedocument.presentationml.slideLayout+xml"/>
  <Override PartName="/ppt/slideLayouts/slideLayout1477.xml" ContentType="application/vnd.openxmlformats-officedocument.presentationml.slideLayout+xml"/>
  <Override PartName="/ppt/notesSlides/notesSlide18.xml" ContentType="application/vnd.openxmlformats-officedocument.presentationml.notesSlide+xml"/>
  <Override PartName="/ppt/slideMasters/slideMaster82.xml" ContentType="application/vnd.openxmlformats-officedocument.presentationml.slideMaster+xml"/>
  <Override PartName="/ppt/slideLayouts/slideLayout104.xml" ContentType="application/vnd.openxmlformats-officedocument.presentationml.slideLayout+xml"/>
  <Override PartName="/ppt/slideLayouts/slideLayout766.xml" ContentType="application/vnd.openxmlformats-officedocument.presentationml.slideLayout+xml"/>
  <Override PartName="/ppt/slideLayouts/slideLayout1001.xml" ContentType="application/vnd.openxmlformats-officedocument.presentationml.slideLayout+xml"/>
  <Override PartName="/ppt/slideLayouts/slideLayout166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460.xml" ContentType="application/vnd.openxmlformats-officedocument.presentationml.slideLayout+xml"/>
  <Override PartName="/ppt/slideLayouts/slideLayout952.xml" ContentType="application/vnd.openxmlformats-officedocument.presentationml.slideLayout+xml"/>
  <Override PartName="/ppt/slideLayouts/slideLayout1171.xml" ContentType="application/vnd.openxmlformats-officedocument.presentationml.slideLayout+xml"/>
  <Override PartName="/ppt/slideLayouts/slideLayout1408.xml" ContentType="application/vnd.openxmlformats-officedocument.presentationml.slideLayout+xml"/>
  <Override PartName="/ppt/slideMasters/slideMaster13.xml" ContentType="application/vnd.openxmlformats-officedocument.presentationml.slideMaster+xml"/>
  <Override PartName="/ppt/slideLayouts/slideLayout205.xml" ContentType="application/vnd.openxmlformats-officedocument.presentationml.slideLayout+xml"/>
  <Override PartName="/ppt/theme/theme34.xml" ContentType="application/vnd.openxmlformats-officedocument.theme+xml"/>
  <Override PartName="/ppt/slideLayouts/slideLayout1102.xml" ContentType="application/vnd.openxmlformats-officedocument.presentationml.slideLayout+xml"/>
  <Override PartName="/ppt/slideLayouts/slideLayout157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867.xml" ContentType="application/vnd.openxmlformats-officedocument.presentationml.slideLayout+xml"/>
  <Override PartName="/ppt/slideLayouts/slideLayout1086.xml" ContentType="application/vnd.openxmlformats-officedocument.presentationml.slideLayout+xml"/>
  <Override PartName="/ppt/slideLayouts/slideLayout1272.xml" ContentType="application/vnd.openxmlformats-officedocument.presentationml.slideLayout+xml"/>
  <Override PartName="/ppt/slideLayouts/slideLayout1764.xml" ContentType="application/vnd.openxmlformats-officedocument.presentationml.slideLayout+xml"/>
  <Override PartName="/ppt/slideLayouts/slideLayout375.xml" ContentType="application/vnd.openxmlformats-officedocument.presentationml.slideLayout+xml"/>
  <Override PartName="/ppt/slideLayouts/slideLayout561.xml" ContentType="application/vnd.openxmlformats-officedocument.presentationml.slideLayout+xml"/>
  <Override PartName="/ppt/slideLayouts/slideLayout1017.xml" ContentType="application/vnd.openxmlformats-officedocument.presentationml.slideLayout+xml"/>
  <Override PartName="/ppt/slideLayouts/slideLayout1509.xml" ContentType="application/vnd.openxmlformats-officedocument.presentationml.slideLayout+xml"/>
  <Override PartName="/ppt/slideMasters/slideMaster98.xml" ContentType="application/vnd.openxmlformats-officedocument.presentationml.slideMaster+xml"/>
  <Override PartName="/ppt/slideLayouts/slideLayout306.xml" ContentType="application/vnd.openxmlformats-officedocument.presentationml.slideLayout+xml"/>
  <Override PartName="/ppt/slideLayouts/slideLayout968.xml" ContentType="application/vnd.openxmlformats-officedocument.presentationml.slideLayout+xml"/>
  <Override PartName="/ppt/slideLayouts/slideLayout1203.xml" ContentType="application/vnd.openxmlformats-officedocument.presentationml.slideLayout+xml"/>
  <Override PartName="/ppt/slideLayouts/slideLayout1679.xml" ContentType="application/vnd.openxmlformats-officedocument.presentationml.slideLayout+xml"/>
  <Override PartName="/ppt/slideLayouts/slideLayout1865.xml" ContentType="application/vnd.openxmlformats-officedocument.presentationml.slideLayout+xml"/>
  <Override PartName="/ppt/slideMasters/slideMaster29.xml" ContentType="application/vnd.openxmlformats-officedocument.presentationml.slideMaster+xml"/>
  <Override PartName="/ppt/slideLayouts/slideLayout476.xml" ContentType="application/vnd.openxmlformats-officedocument.presentationml.slideLayout+xml"/>
  <Override PartName="/ppt/slideLayouts/slideLayout1187.xml" ContentType="application/vnd.openxmlformats-officedocument.presentationml.slideLayout+xml"/>
  <Override PartName="/ppt/slideLayouts/slideLayout1373.xml" ContentType="application/vnd.openxmlformats-officedocument.presentationml.slideLayout+xml"/>
  <Override PartName="/ppt/slides/slide24.xml" ContentType="application/vnd.openxmlformats-officedocument.presentationml.slide+xml"/>
  <Override PartName="/ppt/slideLayouts/slideLayout92.xml" ContentType="application/vnd.openxmlformats-officedocument.presentationml.slideLayout+xml"/>
  <Override PartName="/ppt/slideLayouts/slideLayout662.xml" ContentType="application/vnd.openxmlformats-officedocument.presentationml.slideLayout+xml"/>
  <Override PartName="/ppt/slideLayouts/slideLayout111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407.xml" ContentType="application/vnd.openxmlformats-officedocument.presentationml.slideLayout+xml"/>
  <Override PartName="/ppt/theme/theme107.xml" ContentType="application/vnd.openxmlformats-officedocument.theme+xml"/>
  <Override PartName="/ppt/slideLayouts/slideLayout1288.xml" ContentType="application/vnd.openxmlformats-officedocument.presentationml.slideLayout+xml"/>
  <Override PartName="/ppt/slideLayouts/slideLayout1304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Layouts/slideLayout101.xml" ContentType="application/vnd.openxmlformats-officedocument.presentationml.slideLayout+xml"/>
  <Override PartName="/ppt/slideLayouts/slideLayout577.xml" ContentType="application/vnd.openxmlformats-officedocument.presentationml.slideLayout+xml"/>
  <Override PartName="/ppt/slideLayouts/slideLayout763.xml" ContentType="application/vnd.openxmlformats-officedocument.presentationml.slideLayout+xml"/>
  <Override PartName="/ppt/slideLayouts/slideLayout1474.xml" ContentType="application/vnd.openxmlformats-officedocument.presentationml.slideLayout+xml"/>
  <Override PartName="/ppt/slideLayouts/slideLayout166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508.xml" ContentType="application/vnd.openxmlformats-officedocument.presentationml.slideLayout+xml"/>
  <Override PartName="/ppt/slideLayouts/slideLayout1219.xml" ContentType="application/vnd.openxmlformats-officedocument.presentationml.slideLayout+xml"/>
  <Override PartName="/ppt/slideLayouts/slideLayout1405.xml" ContentType="application/vnd.openxmlformats-officedocument.presentationml.slideLayout+xml"/>
  <Override PartName="/ppt/slideMasters/slideMaster10.xml" ContentType="application/vnd.openxmlformats-officedocument.presentationml.slideMaster+xml"/>
  <Override PartName="/ppt/theme/theme31.xml" ContentType="application/vnd.openxmlformats-officedocument.theme+xml"/>
  <Override PartName="/ppt/slideLayouts/slideLayout1389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678.xml" ContentType="application/vnd.openxmlformats-officedocument.presentationml.slideLayout+xml"/>
  <Override PartName="/ppt/slideLayouts/slideLayout864.xml" ContentType="application/vnd.openxmlformats-officedocument.presentationml.slideLayout+xml"/>
  <Override PartName="/ppt/slideLayouts/slideLayout1083.xml" ContentType="application/vnd.openxmlformats-officedocument.presentationml.slideLayout+xml"/>
  <Override PartName="/ppt/slideLayouts/slideLayout1575.xml" ContentType="application/vnd.openxmlformats-officedocument.presentationml.slideLayout+xml"/>
  <Override PartName="/ppt/slideLayouts/slideLayout176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72.xml" ContentType="application/vnd.openxmlformats-officedocument.presentationml.slideLayout+xml"/>
  <Override PartName="/ppt/slideLayouts/slideLayout609.xml" ContentType="application/vnd.openxmlformats-officedocument.presentationml.slideLayout+xml"/>
  <Override PartName="/ppt/slideLayouts/slideLayout1506.xml" ContentType="application/vnd.openxmlformats-officedocument.presentationml.slideLayout+xml"/>
  <Override PartName="/ppt/slideMasters/slideMaster95.xml" ContentType="application/vnd.openxmlformats-officedocument.presentationml.slideMaster+xml"/>
  <Override PartName="/ppt/slideLayouts/slideLayout117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779.xml" ContentType="application/vnd.openxmlformats-officedocument.presentationml.slideLayout+xml"/>
  <Override PartName="/ppt/slideLayouts/slideLayout1014.xml" ContentType="application/vnd.openxmlformats-officedocument.presentationml.slideLayout+xml"/>
  <Override PartName="/ppt/slideLayouts/slideLayout1200.xml" ContentType="application/vnd.openxmlformats-officedocument.presentationml.slideLayout+xml"/>
  <Override PartName="/ppt/slideLayouts/slideLayout1676.xml" ContentType="application/vnd.openxmlformats-officedocument.presentationml.slideLayout+xml"/>
  <Override PartName="/ppt/diagrams/quickStyle2.xml" ContentType="application/vnd.openxmlformats-officedocument.drawingml.diagramStyle+xml"/>
  <Override PartName="/ppt/slideLayouts/slideLayout287.xml" ContentType="application/vnd.openxmlformats-officedocument.presentationml.slideLayout+xml"/>
  <Override PartName="/ppt/slideLayouts/slideLayout965.xml" ContentType="application/vnd.openxmlformats-officedocument.presentationml.slideLayout+xml"/>
  <Override PartName="/ppt/slideLayouts/slideLayout1184.xml" ContentType="application/vnd.openxmlformats-officedocument.presentationml.slideLayout+xml"/>
  <Override PartName="/ppt/slideLayouts/slideLayout1862.xml" ContentType="application/vnd.openxmlformats-officedocument.presentationml.slideLayout+xml"/>
  <Override PartName="/ppt/slideMasters/slideMaster26.xml" ContentType="application/vnd.openxmlformats-officedocument.presentationml.slideMaster+xml"/>
  <Override PartName="/ppt/slideMasters/slideMaster109.xml" ContentType="application/vnd.openxmlformats-officedocument.presentationml.slideMaster+xml"/>
  <Override PartName="/ppt/slideLayouts/slideLayout473.xml" ContentType="application/vnd.openxmlformats-officedocument.presentationml.slideLayout+xml"/>
  <Override PartName="/ppt/theme/theme47.xml" ContentType="application/vnd.openxmlformats-officedocument.theme+xml"/>
  <Override PartName="/ppt/slideLayouts/slideLayout1370.xml" ContentType="application/vnd.openxmlformats-officedocument.presentationml.slideLayout+xml"/>
  <Override PartName="/ppt/slideLayouts/slideLayout1607.xml" ContentType="application/vnd.openxmlformats-officedocument.presentationml.slideLayout+xml"/>
  <Override PartName="/ppt/slides/slide21.xml" ContentType="application/vnd.openxmlformats-officedocument.presentationml.slide+xml"/>
  <Override PartName="/ppt/slideLayouts/slideLayout20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404.xml" ContentType="application/vnd.openxmlformats-officedocument.presentationml.slideLayout+xml"/>
  <Override PartName="/ppt/slideLayouts/slideLayout1099.xml" ContentType="application/vnd.openxmlformats-officedocument.presentationml.slideLayout+xml"/>
  <Override PartName="/ppt/slideLayouts/slideLayout1115.xml" ContentType="application/vnd.openxmlformats-officedocument.presentationml.slideLayout+xml"/>
  <Override PartName="/ppt/slideLayouts/slideLayout1301.xml" ContentType="application/vnd.openxmlformats-officedocument.presentationml.slideLayout+xml"/>
  <Override PartName="/ppt/slideLayouts/slideLayout1777.xml" ContentType="application/vnd.openxmlformats-officedocument.presentationml.slideLayout+xml"/>
  <Override PartName="/ppt/slideLayouts/slideLayout388.xml" ContentType="application/vnd.openxmlformats-officedocument.presentationml.slideLayout+xml"/>
  <Override PartName="/ppt/slideLayouts/slideLayout574.xml" ContentType="application/vnd.openxmlformats-officedocument.presentationml.slideLayout+xml"/>
  <Override PartName="/ppt/theme/theme104.xml" ContentType="application/vnd.openxmlformats-officedocument.theme+xml"/>
  <Override PartName="/ppt/slideLayouts/slideLayout1285.xml" ContentType="application/vnd.openxmlformats-officedocument.presentationml.slideLayout+xml"/>
  <Override PartName="/ppt/slideLayouts/slideLayout1471.xml" ContentType="application/vnd.openxmlformats-officedocument.presentationml.slideLayout+xml"/>
  <Override PartName="/ppt/slideLayouts/slideLayout1708.xml" ContentType="application/vnd.openxmlformats-officedocument.presentationml.slideLayout+xml"/>
  <Override PartName="/ppt/notesSlides/notesSlide12.xml" ContentType="application/vnd.openxmlformats-officedocument.presentationml.notesSlide+xml"/>
  <Override PartName="/ppt/slideLayouts/slideLayout319.xml" ContentType="application/vnd.openxmlformats-officedocument.presentationml.slideLayout+xml"/>
  <Override PartName="/ppt/slideLayouts/slideLayout760.xml" ContentType="application/vnd.openxmlformats-officedocument.presentationml.slideLayout+xml"/>
  <Override PartName="/ppt/slideLayouts/slideLayout1216.xml" ContentType="application/vnd.openxmlformats-officedocument.presentationml.slideLayout+xml"/>
  <Override PartName="/ppt/slideLayouts/slideLayout505.xml" ContentType="application/vnd.openxmlformats-officedocument.presentationml.slideLayout+xml"/>
  <Override PartName="/ppt/slideLayouts/slideLayout1386.xml" ContentType="application/vnd.openxmlformats-officedocument.presentationml.slideLayout+xml"/>
  <Override PartName="/ppt/slideLayouts/slideLayout1402.xml" ContentType="application/vnd.openxmlformats-officedocument.presentationml.slideLayout+xml"/>
  <Override PartName="/ppt/slideLayouts/slideLayout1878.xml" ContentType="application/vnd.openxmlformats-officedocument.presentationml.slideLayout+xml"/>
  <Override PartName="/ppt/slideLayouts/slideLayout489.xml" ContentType="application/vnd.openxmlformats-officedocument.presentationml.slideLayout+xml"/>
  <Override PartName="/ppt/slideLayouts/slideLayout675.xml" ContentType="application/vnd.openxmlformats-officedocument.presentationml.slideLayout+xml"/>
  <Override PartName="/ppt/slideLayouts/slideLayout1572.xml" ContentType="application/vnd.openxmlformats-officedocument.presentationml.slideLayout+xml"/>
  <Override PartName="/ppt/slideLayouts/slideLayout1809.xml" ContentType="application/vnd.openxmlformats-officedocument.presentationml.slideLayout+xml"/>
  <Override PartName="/ppt/presProps.xml" ContentType="application/vnd.openxmlformats-officedocument.presentationml.presProps+xml"/>
  <Override PartName="/ppt/slideLayouts/slideLayout36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861.xml" ContentType="application/vnd.openxmlformats-officedocument.presentationml.slideLayout+xml"/>
  <Override PartName="/ppt/slideLayouts/slideLayout1080.xml" ContentType="application/vnd.openxmlformats-officedocument.presentationml.slideLayout+xml"/>
  <Override PartName="/ppt/slideLayouts/slideLayout1317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606.xml" ContentType="application/vnd.openxmlformats-officedocument.presentationml.slideLayout+xml"/>
  <Override PartName="/ppt/slideLayouts/slideLayout1011.xml" ContentType="application/vnd.openxmlformats-officedocument.presentationml.slideLayout+xml"/>
  <Override PartName="/ppt/slideLayouts/slideLayout1487.xml" ContentType="application/vnd.openxmlformats-officedocument.presentationml.slideLayout+xml"/>
  <Override PartName="/ppt/slideLayouts/slideLayout1503.xml" ContentType="application/vnd.openxmlformats-officedocument.presentationml.slideLayout+xml"/>
  <Override PartName="/ppt/slideMasters/slideMaster92.xml" ContentType="application/vnd.openxmlformats-officedocument.presentationml.slideMaster+xml"/>
  <Override PartName="/ppt/slideLayouts/slideLayout300.xml" ContentType="application/vnd.openxmlformats-officedocument.presentationml.slideLayout+xml"/>
  <Override PartName="/ppt/slideLayouts/slideLayout776.xml" ContentType="application/vnd.openxmlformats-officedocument.presentationml.slideLayout+xml"/>
  <Override PartName="/ppt/slideLayouts/slideLayout962.xml" ContentType="application/vnd.openxmlformats-officedocument.presentationml.slideLayout+xml"/>
  <Override PartName="/ppt/slideLayouts/slideLayout1673.xml" ContentType="application/vnd.openxmlformats-officedocument.presentationml.slideLayout+xml"/>
  <Override PartName="/ppt/slideMasters/slideMaster23.xml" ContentType="application/vnd.openxmlformats-officedocument.presentationml.slideMaster+xml"/>
  <Override PartName="/ppt/slideLayouts/slideLayout284.xml" ContentType="application/vnd.openxmlformats-officedocument.presentationml.slideLayout+xml"/>
  <Override PartName="/ppt/slideLayouts/slideLayout470.xml" ContentType="application/vnd.openxmlformats-officedocument.presentationml.slideLayout+xml"/>
  <Override PartName="/ppt/theme/theme44.xml" ContentType="application/vnd.openxmlformats-officedocument.theme+xml"/>
  <Override PartName="/ppt/slideLayouts/slideLayout707.xml" ContentType="application/vnd.openxmlformats-officedocument.presentationml.slideLayout+xml"/>
  <Override PartName="/ppt/slideLayouts/slideLayout1181.xml" ContentType="application/vnd.openxmlformats-officedocument.presentationml.slideLayout+xml"/>
  <Override PartName="/ppt/slideLayouts/slideLayout1418.xml" ContentType="application/vnd.openxmlformats-officedocument.presentationml.slideLayout+xml"/>
  <Override PartName="/ppt/slideLayouts/slideLayout1604.xml" ContentType="application/vnd.openxmlformats-officedocument.presentationml.slideLayout+xml"/>
  <Override PartName="/ppt/slideMasters/slideMaster106.xml" ContentType="application/vnd.openxmlformats-officedocument.presentationml.slideMaster+xml"/>
  <Override PartName="/ppt/slideLayouts/slideLayout215.xml" ContentType="application/vnd.openxmlformats-officedocument.presentationml.slideLayout+xml"/>
  <Override PartName="/ppt/slideLayouts/slideLayout877.xml" ContentType="application/vnd.openxmlformats-officedocument.presentationml.slideLayout+xml"/>
  <Override PartName="/ppt/slideLayouts/slideLayout1112.xml" ContentType="application/vnd.openxmlformats-officedocument.presentationml.slideLayout+xml"/>
  <Override PartName="/ppt/slideLayouts/slideLayout1588.xml" ContentType="application/vnd.openxmlformats-officedocument.presentationml.slideLayout+xml"/>
  <Override PartName="/ppt/slideLayouts/slideLayout1774.xml" ContentType="application/vnd.openxmlformats-officedocument.presentationml.slideLayout+xml"/>
  <Override PartName="/ppt/diagrams/layout2.xml" ContentType="application/vnd.openxmlformats-officedocument.drawingml.diagramLayout+xml"/>
  <Override PartName="/ppt/slideLayouts/slideLayout199.xml" ContentType="application/vnd.openxmlformats-officedocument.presentationml.slideLayout+xml"/>
  <Override PartName="/ppt/slideLayouts/slideLayout385.xml" ContentType="application/vnd.openxmlformats-officedocument.presentationml.slideLayout+xml"/>
  <Override PartName="/ppt/slideLayouts/slideLayout401.xml" ContentType="application/vnd.openxmlformats-officedocument.presentationml.slideLayout+xml"/>
  <Override PartName="/ppt/slideLayouts/slideLayout1096.xml" ContentType="application/vnd.openxmlformats-officedocument.presentationml.slideLayout+xml"/>
  <Override PartName="/ppt/theme/theme101.xml" ContentType="application/vnd.openxmlformats-officedocument.theme+xml"/>
  <Override PartName="/ppt/slideLayouts/slideLayout1282.xml" ContentType="application/vnd.openxmlformats-officedocument.presentationml.slideLayout+xml"/>
  <Override PartName="/ppt/slideLayouts/slideLayout1519.xml" ContentType="application/vnd.openxmlformats-officedocument.presentationml.slideLayout+xml"/>
  <Override PartName="/ppt/slideLayouts/slideLayout571.xml" ContentType="application/vnd.openxmlformats-officedocument.presentationml.slideLayout+xml"/>
  <Override PartName="/ppt/slideLayouts/slideLayout808.xml" ContentType="application/vnd.openxmlformats-officedocument.presentationml.slideLayout+xml"/>
  <Override PartName="/ppt/slideLayouts/slideLayout1027.xml" ContentType="application/vnd.openxmlformats-officedocument.presentationml.slideLayout+xml"/>
  <Override PartName="/ppt/slideLayouts/slideLayout170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502.xml" ContentType="application/vnd.openxmlformats-officedocument.presentationml.slideLayout+xml"/>
  <Override PartName="/ppt/slideLayouts/slideLayout978.xml" ContentType="application/vnd.openxmlformats-officedocument.presentationml.slideLayout+xml"/>
  <Override PartName="/ppt/slideLayouts/slideLayout1197.xml" ContentType="application/vnd.openxmlformats-officedocument.presentationml.slideLayout+xml"/>
  <Override PartName="/ppt/slideLayouts/slideLayout1213.xml" ContentType="application/vnd.openxmlformats-officedocument.presentationml.slideLayout+xml"/>
  <Override PartName="/ppt/slideLayouts/slideLayout1689.xml" ContentType="application/vnd.openxmlformats-officedocument.presentationml.slideLayout+xml"/>
  <Override PartName="/ppt/slideLayouts/slideLayout1875.xml" ContentType="application/vnd.openxmlformats-officedocument.presentationml.slideLayout+xml"/>
  <Override PartName="/ppt/slideMasters/slideMaster39.xml" ContentType="application/vnd.openxmlformats-officedocument.presentationml.slideMaster+xml"/>
  <Override PartName="/ppt/slideLayouts/slideLayout486.xml" ContentType="application/vnd.openxmlformats-officedocument.presentationml.slideLayout+xml"/>
  <Override PartName="/ppt/slideLayouts/slideLayout672.xml" ContentType="application/vnd.openxmlformats-officedocument.presentationml.slideLayout+xml"/>
  <Override PartName="/ppt/slideLayouts/slideLayout1383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417.xml" ContentType="application/vnd.openxmlformats-officedocument.presentationml.slideLayout+xml"/>
  <Override PartName="/ppt/slideLayouts/slideLayout909.xml" ContentType="application/vnd.openxmlformats-officedocument.presentationml.slideLayout+xml"/>
  <Override PartName="/ppt/slideLayouts/slideLayout1128.xml" ContentType="application/vnd.openxmlformats-officedocument.presentationml.slideLayout+xml"/>
  <Override PartName="/ppt/slideLayouts/slideLayout1314.xml" ContentType="application/vnd.openxmlformats-officedocument.presentationml.slideLayout+xml"/>
  <Override PartName="/ppt/slideLayouts/slideLayout180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603.xml" ContentType="application/vnd.openxmlformats-officedocument.presentationml.slideLayout+xml"/>
  <Override PartName="/ppt/slideLayouts/slideLayout1298.xml" ContentType="application/vnd.openxmlformats-officedocument.presentationml.slideLayout+xml"/>
  <Override PartName="/ppt/theme/theme117.xml" ContentType="application/vnd.openxmlformats-officedocument.theme+xml"/>
  <Override PartName="/ppt/slideLayouts/slideLayout150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587.xml" ContentType="application/vnd.openxmlformats-officedocument.presentationml.slideLayout+xml"/>
  <Override PartName="/ppt/slideLayouts/slideLayout773.xml" ContentType="application/vnd.openxmlformats-officedocument.presentationml.slideLayout+xml"/>
  <Override PartName="/ppt/slideLayouts/slideLayout1484.xml" ContentType="application/vnd.openxmlformats-officedocument.presentationml.slideLayout+xml"/>
  <Override PartName="/ppt/slideLayouts/slideLayout167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518.xml" ContentType="application/vnd.openxmlformats-officedocument.presentationml.slideLayout+xml"/>
  <Override PartName="/ppt/slideLayouts/slideLayout1229.xml" ContentType="application/vnd.openxmlformats-officedocument.presentationml.slideLayout+xml"/>
  <Override PartName="/ppt/slideLayouts/slideLayout1415.xml" ContentType="application/vnd.openxmlformats-officedocument.presentationml.slideLayout+xml"/>
  <Override PartName="/ppt/slideMasters/slideMaster20.xml" ContentType="application/vnd.openxmlformats-officedocument.presentationml.slideMaster+xml"/>
  <Override PartName="/ppt/slideMasters/slideMaster103.xml" ContentType="application/vnd.openxmlformats-officedocument.presentationml.slideMaster+xml"/>
  <Override PartName="/ppt/theme/theme8.xml" ContentType="application/vnd.openxmlformats-officedocument.theme+xml"/>
  <Override PartName="/ppt/theme/theme41.xml" ContentType="application/vnd.openxmlformats-officedocument.theme+xml"/>
  <Override PartName="/ppt/slideLayouts/slideLayout688.xml" ContentType="application/vnd.openxmlformats-officedocument.presentationml.slideLayout+xml"/>
  <Override PartName="/ppt/slideLayouts/slideLayout704.xml" ContentType="application/vnd.openxmlformats-officedocument.presentationml.slideLayout+xml"/>
  <Override PartName="/ppt/slideLayouts/slideLayout1399.xml" ContentType="application/vnd.openxmlformats-officedocument.presentationml.slideLayout+xml"/>
  <Override PartName="/ppt/slideLayouts/slideLayout1585.xml" ContentType="application/vnd.openxmlformats-officedocument.presentationml.slideLayout+xml"/>
  <Override PartName="/ppt/slideLayouts/slideLayout1601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874.xml" ContentType="application/vnd.openxmlformats-officedocument.presentationml.slideLayout+xml"/>
  <Override PartName="/ppt/slideLayouts/slideLayout1093.xml" ContentType="application/vnd.openxmlformats-officedocument.presentationml.slideLayout+xml"/>
  <Override PartName="/ppt/slideLayouts/slideLayout1771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382.xml" ContentType="application/vnd.openxmlformats-officedocument.presentationml.slideLayout+xml"/>
  <Override PartName="/ppt/slideLayouts/slideLayout619.xml" ContentType="application/vnd.openxmlformats-officedocument.presentationml.slideLayout+xml"/>
  <Override PartName="/ppt/slideLayouts/slideLayout805.xml" ContentType="application/vnd.openxmlformats-officedocument.presentationml.slideLayout+xml"/>
  <Override PartName="/ppt/slideLayouts/slideLayout1516.xml" ContentType="application/vnd.openxmlformats-officedocument.presentationml.slideLayout+xml"/>
  <Override PartName="/ppt/slideLayouts/slideLayout1702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789.xml" ContentType="application/vnd.openxmlformats-officedocument.presentationml.slideLayout+xml"/>
  <Override PartName="/ppt/slideLayouts/slideLayout1024.xml" ContentType="application/vnd.openxmlformats-officedocument.presentationml.slideLayout+xml"/>
  <Override PartName="/ppt/slideLayouts/slideLayout1210.xml" ContentType="application/vnd.openxmlformats-officedocument.presentationml.slideLayout+xml"/>
  <Override PartName="/ppt/slideLayouts/slideLayout168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483.xml" ContentType="application/vnd.openxmlformats-officedocument.presentationml.slideLayout+xml"/>
  <Override PartName="/ppt/slideLayouts/slideLayout975.xml" ContentType="application/vnd.openxmlformats-officedocument.presentationml.slideLayout+xml"/>
  <Override PartName="/ppt/slideLayouts/slideLayout1194.xml" ContentType="application/vnd.openxmlformats-officedocument.presentationml.slideLayout+xml"/>
  <Override PartName="/ppt/slideLayouts/slideLayout1380.xml" ContentType="application/vnd.openxmlformats-officedocument.presentationml.slideLayout+xml"/>
  <Override PartName="/ppt/slideLayouts/slideLayout1872.xml" ContentType="application/vnd.openxmlformats-officedocument.presentationml.slideLayout+xml"/>
  <Override PartName="/ppt/slideMasters/slideMaster36.xml" ContentType="application/vnd.openxmlformats-officedocument.presentationml.slideMaster+xml"/>
  <Override PartName="/ppt/slideMasters/slideMaster119.xml" ContentType="application/vnd.openxmlformats-officedocument.presentationml.slideMaster+xml"/>
  <Override PartName="/ppt/slides/slide31.xml" ContentType="application/vnd.openxmlformats-officedocument.presentationml.slide+xml"/>
  <Override PartName="/ppt/slideLayouts/slideLayout228.xml" ContentType="application/vnd.openxmlformats-officedocument.presentationml.slideLayout+xml"/>
  <Override PartName="/ppt/theme/theme57.xml" ContentType="application/vnd.openxmlformats-officedocument.theme+xml"/>
  <Override PartName="/ppt/slideLayouts/slideLayout906.xml" ContentType="application/vnd.openxmlformats-officedocument.presentationml.slideLayout+xml"/>
  <Override PartName="/ppt/slideLayouts/slideLayout1125.xml" ContentType="application/vnd.openxmlformats-officedocument.presentationml.slideLayout+xml"/>
  <Override PartName="/ppt/slideLayouts/slideLayout1617.xml" ContentType="application/vnd.openxmlformats-officedocument.presentationml.slideLayout+xml"/>
  <Override PartName="/ppt/slideLayouts/slideLayout180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14.xml" ContentType="application/vnd.openxmlformats-officedocument.presentationml.slideLayout+xml"/>
  <Override PartName="/ppt/slideLayouts/slideLayout600.xml" ContentType="application/vnd.openxmlformats-officedocument.presentationml.slideLayout+xml"/>
  <Override PartName="/ppt/slideLayouts/slideLayout1295.xml" ContentType="application/vnd.openxmlformats-officedocument.presentationml.slideLayout+xml"/>
  <Override PartName="/ppt/slideLayouts/slideLayout1311.xml" ContentType="application/vnd.openxmlformats-officedocument.presentationml.slideLayout+xml"/>
  <Override PartName="/ppt/theme/theme114.xml" ContentType="application/vnd.openxmlformats-officedocument.theme+xml"/>
  <Override PartName="/ppt/slideLayouts/slideLayout1787.xml" ContentType="application/vnd.openxmlformats-officedocument.presentationml.slideLayout+xml"/>
  <Override PartName="/ppt/notesSlides/notesSlide22.xml" ContentType="application/vnd.openxmlformats-officedocument.presentationml.notesSlide+xml"/>
  <Override PartName="/ppt/slideLayouts/slideLayout398.xml" ContentType="application/vnd.openxmlformats-officedocument.presentationml.slideLayout+xml"/>
  <Override PartName="/ppt/slideLayouts/slideLayout584.xml" ContentType="application/vnd.openxmlformats-officedocument.presentationml.slideLayout+xml"/>
  <Override PartName="/ppt/slideLayouts/slideLayout1481.xml" ContentType="application/vnd.openxmlformats-officedocument.presentationml.slideLayout+xml"/>
  <Override PartName="/ppt/slideLayouts/slideLayout171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1" r:id="rId2"/>
    <p:sldMasterId id="2147483652" r:id="rId3"/>
    <p:sldMasterId id="2147483654" r:id="rId4"/>
    <p:sldMasterId id="2147483701" r:id="rId5"/>
    <p:sldMasterId id="2147483714" r:id="rId6"/>
    <p:sldMasterId id="2147483727" r:id="rId7"/>
    <p:sldMasterId id="2147483740" r:id="rId8"/>
    <p:sldMasterId id="2147483753" r:id="rId9"/>
    <p:sldMasterId id="2147483766" r:id="rId10"/>
    <p:sldMasterId id="2147483779" r:id="rId11"/>
    <p:sldMasterId id="2147483792" r:id="rId12"/>
    <p:sldMasterId id="2147483805" r:id="rId13"/>
    <p:sldMasterId id="2147483818" r:id="rId14"/>
    <p:sldMasterId id="2147483831" r:id="rId15"/>
    <p:sldMasterId id="2147483844" r:id="rId16"/>
    <p:sldMasterId id="2147483859" r:id="rId17"/>
    <p:sldMasterId id="2147483872" r:id="rId18"/>
    <p:sldMasterId id="2147483885" r:id="rId19"/>
    <p:sldMasterId id="2147483898" r:id="rId20"/>
    <p:sldMasterId id="2147483911" r:id="rId21"/>
    <p:sldMasterId id="2147483924" r:id="rId22"/>
    <p:sldMasterId id="2147483937" r:id="rId23"/>
    <p:sldMasterId id="2147483950" r:id="rId24"/>
    <p:sldMasterId id="2147483963" r:id="rId25"/>
    <p:sldMasterId id="2147483976" r:id="rId26"/>
    <p:sldMasterId id="2147483989" r:id="rId27"/>
    <p:sldMasterId id="2147484002" r:id="rId28"/>
    <p:sldMasterId id="2147484015" r:id="rId29"/>
    <p:sldMasterId id="2147484028" r:id="rId30"/>
    <p:sldMasterId id="2147484041" r:id="rId31"/>
    <p:sldMasterId id="2147484054" r:id="rId32"/>
    <p:sldMasterId id="2147484067" r:id="rId33"/>
    <p:sldMasterId id="2147484080" r:id="rId34"/>
    <p:sldMasterId id="2147484093" r:id="rId35"/>
    <p:sldMasterId id="2147484106" r:id="rId36"/>
    <p:sldMasterId id="2147484119" r:id="rId37"/>
    <p:sldMasterId id="2147484132" r:id="rId38"/>
    <p:sldMasterId id="2147484145" r:id="rId39"/>
    <p:sldMasterId id="2147484158" r:id="rId40"/>
    <p:sldMasterId id="2147484171" r:id="rId41"/>
    <p:sldMasterId id="2147484184" r:id="rId42"/>
    <p:sldMasterId id="2147484197" r:id="rId43"/>
    <p:sldMasterId id="2147484210" r:id="rId44"/>
    <p:sldMasterId id="2147484223" r:id="rId45"/>
    <p:sldMasterId id="2147484236" r:id="rId46"/>
    <p:sldMasterId id="2147484249" r:id="rId47"/>
    <p:sldMasterId id="2147484262" r:id="rId48"/>
    <p:sldMasterId id="2147484275" r:id="rId49"/>
    <p:sldMasterId id="2147484288" r:id="rId50"/>
    <p:sldMasterId id="2147484301" r:id="rId51"/>
    <p:sldMasterId id="2147484314" r:id="rId52"/>
    <p:sldMasterId id="2147484327" r:id="rId53"/>
    <p:sldMasterId id="2147484340" r:id="rId54"/>
    <p:sldMasterId id="2147484353" r:id="rId55"/>
    <p:sldMasterId id="2147484366" r:id="rId56"/>
    <p:sldMasterId id="2147484379" r:id="rId57"/>
    <p:sldMasterId id="2147484392" r:id="rId58"/>
    <p:sldMasterId id="2147484405" r:id="rId59"/>
    <p:sldMasterId id="2147484418" r:id="rId60"/>
    <p:sldMasterId id="2147484431" r:id="rId61"/>
    <p:sldMasterId id="2147484456" r:id="rId62"/>
    <p:sldMasterId id="2147484469" r:id="rId63"/>
    <p:sldMasterId id="2147484482" r:id="rId64"/>
    <p:sldMasterId id="2147484495" r:id="rId65"/>
    <p:sldMasterId id="2147484512" r:id="rId66"/>
    <p:sldMasterId id="2147484525" r:id="rId67"/>
    <p:sldMasterId id="2147484538" r:id="rId68"/>
    <p:sldMasterId id="2147484551" r:id="rId69"/>
    <p:sldMasterId id="2147484564" r:id="rId70"/>
    <p:sldMasterId id="2147484577" r:id="rId71"/>
    <p:sldMasterId id="2147484590" r:id="rId72"/>
    <p:sldMasterId id="2147484603" r:id="rId73"/>
    <p:sldMasterId id="2147484616" r:id="rId74"/>
    <p:sldMasterId id="2147484629" r:id="rId75"/>
    <p:sldMasterId id="2147484642" r:id="rId76"/>
    <p:sldMasterId id="2147484655" r:id="rId77"/>
    <p:sldMasterId id="2147484668" r:id="rId78"/>
    <p:sldMasterId id="2147484681" r:id="rId79"/>
    <p:sldMasterId id="2147484694" r:id="rId80"/>
    <p:sldMasterId id="2147484707" r:id="rId81"/>
    <p:sldMasterId id="2147484720" r:id="rId82"/>
    <p:sldMasterId id="2147484733" r:id="rId83"/>
    <p:sldMasterId id="2147484746" r:id="rId84"/>
    <p:sldMasterId id="2147484759" r:id="rId85"/>
    <p:sldMasterId id="2147484772" r:id="rId86"/>
    <p:sldMasterId id="2147484785" r:id="rId87"/>
    <p:sldMasterId id="2147484798" r:id="rId88"/>
    <p:sldMasterId id="2147484811" r:id="rId89"/>
    <p:sldMasterId id="2147484824" r:id="rId90"/>
    <p:sldMasterId id="2147484837" r:id="rId91"/>
    <p:sldMasterId id="2147484850" r:id="rId92"/>
    <p:sldMasterId id="2147484863" r:id="rId93"/>
    <p:sldMasterId id="2147484876" r:id="rId94"/>
    <p:sldMasterId id="2147484889" r:id="rId95"/>
    <p:sldMasterId id="2147484902" r:id="rId96"/>
    <p:sldMasterId id="2147484915" r:id="rId97"/>
    <p:sldMasterId id="2147484928" r:id="rId98"/>
    <p:sldMasterId id="2147484941" r:id="rId99"/>
    <p:sldMasterId id="2147484954" r:id="rId100"/>
    <p:sldMasterId id="2147484979" r:id="rId101"/>
    <p:sldMasterId id="2147484992" r:id="rId102"/>
    <p:sldMasterId id="2147485005" r:id="rId103"/>
    <p:sldMasterId id="2147485018" r:id="rId104"/>
    <p:sldMasterId id="2147485031" r:id="rId105"/>
    <p:sldMasterId id="2147485044" r:id="rId106"/>
    <p:sldMasterId id="2147485057" r:id="rId107"/>
    <p:sldMasterId id="2147485070" r:id="rId108"/>
    <p:sldMasterId id="2147485083" r:id="rId109"/>
    <p:sldMasterId id="2147485096" r:id="rId110"/>
    <p:sldMasterId id="2147485109" r:id="rId111"/>
    <p:sldMasterId id="2147485122" r:id="rId112"/>
    <p:sldMasterId id="2147485135" r:id="rId113"/>
    <p:sldMasterId id="2147485148" r:id="rId114"/>
    <p:sldMasterId id="2147485173" r:id="rId115"/>
    <p:sldMasterId id="2147485186" r:id="rId116"/>
    <p:sldMasterId id="2147485199" r:id="rId117"/>
    <p:sldMasterId id="2147485212" r:id="rId118"/>
    <p:sldMasterId id="2147486711" r:id="rId119"/>
    <p:sldMasterId id="2147486724" r:id="rId120"/>
    <p:sldMasterId id="2147486749" r:id="rId121"/>
    <p:sldMasterId id="2147488316" r:id="rId122"/>
    <p:sldMasterId id="2147488329" r:id="rId123"/>
    <p:sldMasterId id="2147488342" r:id="rId124"/>
    <p:sldMasterId id="2147488355" r:id="rId125"/>
    <p:sldMasterId id="2147488368" r:id="rId126"/>
    <p:sldMasterId id="2147488381" r:id="rId127"/>
    <p:sldMasterId id="2147488394" r:id="rId128"/>
    <p:sldMasterId id="2147488407" r:id="rId129"/>
    <p:sldMasterId id="2147488420" r:id="rId130"/>
    <p:sldMasterId id="2147488433" r:id="rId131"/>
    <p:sldMasterId id="2147488446" r:id="rId132"/>
    <p:sldMasterId id="2147488459" r:id="rId133"/>
    <p:sldMasterId id="2147488472" r:id="rId134"/>
    <p:sldMasterId id="2147488485" r:id="rId135"/>
    <p:sldMasterId id="2147488498" r:id="rId136"/>
    <p:sldMasterId id="2147488511" r:id="rId137"/>
    <p:sldMasterId id="2147488524" r:id="rId138"/>
    <p:sldMasterId id="2147488537" r:id="rId139"/>
    <p:sldMasterId id="2147488549" r:id="rId140"/>
    <p:sldMasterId id="2147488562" r:id="rId141"/>
    <p:sldMasterId id="2147488575" r:id="rId142"/>
    <p:sldMasterId id="2147488588" r:id="rId143"/>
    <p:sldMasterId id="2147488601" r:id="rId144"/>
    <p:sldMasterId id="2147488614" r:id="rId145"/>
    <p:sldMasterId id="2147488627" r:id="rId146"/>
    <p:sldMasterId id="2147488640" r:id="rId147"/>
    <p:sldMasterId id="2147488653" r:id="rId148"/>
    <p:sldMasterId id="2147488666" r:id="rId149"/>
    <p:sldMasterId id="2147488679" r:id="rId150"/>
    <p:sldMasterId id="2147488692" r:id="rId151"/>
    <p:sldMasterId id="2147488704" r:id="rId152"/>
    <p:sldMasterId id="2147488716" r:id="rId153"/>
    <p:sldMasterId id="2147490608" r:id="rId154"/>
    <p:sldMasterId id="2147490621" r:id="rId155"/>
    <p:sldMasterId id="2147490634" r:id="rId156"/>
    <p:sldMasterId id="2147490647" r:id="rId157"/>
  </p:sldMasterIdLst>
  <p:notesMasterIdLst>
    <p:notesMasterId r:id="rId189"/>
  </p:notesMasterIdLst>
  <p:sldIdLst>
    <p:sldId id="747" r:id="rId158"/>
    <p:sldId id="844" r:id="rId159"/>
    <p:sldId id="973" r:id="rId160"/>
    <p:sldId id="1038" r:id="rId161"/>
    <p:sldId id="1100" r:id="rId162"/>
    <p:sldId id="1103" r:id="rId163"/>
    <p:sldId id="1107" r:id="rId164"/>
    <p:sldId id="1104" r:id="rId165"/>
    <p:sldId id="1105" r:id="rId166"/>
    <p:sldId id="1106" r:id="rId167"/>
    <p:sldId id="1142" r:id="rId168"/>
    <p:sldId id="1120" r:id="rId169"/>
    <p:sldId id="1063" r:id="rId170"/>
    <p:sldId id="1112" r:id="rId171"/>
    <p:sldId id="1108" r:id="rId172"/>
    <p:sldId id="1115" r:id="rId173"/>
    <p:sldId id="1141" r:id="rId174"/>
    <p:sldId id="1099" r:id="rId175"/>
    <p:sldId id="1131" r:id="rId176"/>
    <p:sldId id="1127" r:id="rId177"/>
    <p:sldId id="1133" r:id="rId178"/>
    <p:sldId id="1126" r:id="rId179"/>
    <p:sldId id="1132" r:id="rId180"/>
    <p:sldId id="1121" r:id="rId181"/>
    <p:sldId id="1137" r:id="rId182"/>
    <p:sldId id="1129" r:id="rId183"/>
    <p:sldId id="1138" r:id="rId184"/>
    <p:sldId id="1135" r:id="rId185"/>
    <p:sldId id="1001" r:id="rId186"/>
    <p:sldId id="1033" r:id="rId187"/>
    <p:sldId id="1130" r:id="rId188"/>
  </p:sldIdLst>
  <p:sldSz cx="9144000" cy="6858000" type="screen4x3"/>
  <p:notesSz cx="6815138" cy="9931400"/>
  <p:custDataLst>
    <p:tags r:id="rId190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i="1"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i="1"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i="1"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i="1"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i="1"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</p:showPr>
  <p:clrMru>
    <a:srgbClr val="0000CC"/>
    <a:srgbClr val="004821"/>
    <a:srgbClr val="FF9900"/>
    <a:srgbClr val="FFCC66"/>
    <a:srgbClr val="FFFFCC"/>
    <a:srgbClr val="E58061"/>
    <a:srgbClr val="00CC00"/>
    <a:srgbClr val="FF00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74" autoAdjust="0"/>
    <p:restoredTop sz="90909" autoAdjust="0"/>
  </p:normalViewPr>
  <p:slideViewPr>
    <p:cSldViewPr>
      <p:cViewPr varScale="1">
        <p:scale>
          <a:sx n="60" d="100"/>
          <a:sy n="60" d="100"/>
        </p:scale>
        <p:origin x="-1416" y="-84"/>
      </p:cViewPr>
      <p:guideLst>
        <p:guide orient="horz" pos="3748"/>
        <p:guide pos="2880"/>
        <p:guide pos="295"/>
        <p:guide pos="5465"/>
      </p:guideLst>
    </p:cSldViewPr>
  </p:slideViewPr>
  <p:outlineViewPr>
    <p:cViewPr>
      <p:scale>
        <a:sx n="33" d="100"/>
        <a:sy n="33" d="100"/>
      </p:scale>
      <p:origin x="30" y="492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744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Master" Target="slideMasters/slideMaster117.xml"/><Relationship Id="rId21" Type="http://schemas.openxmlformats.org/officeDocument/2006/relationships/slideMaster" Target="slideMasters/slideMaster21.xml"/><Relationship Id="rId42" Type="http://schemas.openxmlformats.org/officeDocument/2006/relationships/slideMaster" Target="slideMasters/slideMaster42.xml"/><Relationship Id="rId47" Type="http://schemas.openxmlformats.org/officeDocument/2006/relationships/slideMaster" Target="slideMasters/slideMaster47.xml"/><Relationship Id="rId63" Type="http://schemas.openxmlformats.org/officeDocument/2006/relationships/slideMaster" Target="slideMasters/slideMaster63.xml"/><Relationship Id="rId68" Type="http://schemas.openxmlformats.org/officeDocument/2006/relationships/slideMaster" Target="slideMasters/slideMaster68.xml"/><Relationship Id="rId84" Type="http://schemas.openxmlformats.org/officeDocument/2006/relationships/slideMaster" Target="slideMasters/slideMaster84.xml"/><Relationship Id="rId89" Type="http://schemas.openxmlformats.org/officeDocument/2006/relationships/slideMaster" Target="slideMasters/slideMaster89.xml"/><Relationship Id="rId112" Type="http://schemas.openxmlformats.org/officeDocument/2006/relationships/slideMaster" Target="slideMasters/slideMaster112.xml"/><Relationship Id="rId133" Type="http://schemas.openxmlformats.org/officeDocument/2006/relationships/slideMaster" Target="slideMasters/slideMaster133.xml"/><Relationship Id="rId138" Type="http://schemas.openxmlformats.org/officeDocument/2006/relationships/slideMaster" Target="slideMasters/slideMaster138.xml"/><Relationship Id="rId154" Type="http://schemas.openxmlformats.org/officeDocument/2006/relationships/slideMaster" Target="slideMasters/slideMaster154.xml"/><Relationship Id="rId159" Type="http://schemas.openxmlformats.org/officeDocument/2006/relationships/slide" Target="slides/slide2.xml"/><Relationship Id="rId175" Type="http://schemas.openxmlformats.org/officeDocument/2006/relationships/slide" Target="slides/slide18.xml"/><Relationship Id="rId170" Type="http://schemas.openxmlformats.org/officeDocument/2006/relationships/slide" Target="slides/slide13.xml"/><Relationship Id="rId191" Type="http://schemas.openxmlformats.org/officeDocument/2006/relationships/presProps" Target="presProps.xml"/><Relationship Id="rId16" Type="http://schemas.openxmlformats.org/officeDocument/2006/relationships/slideMaster" Target="slideMasters/slideMaster16.xml"/><Relationship Id="rId107" Type="http://schemas.openxmlformats.org/officeDocument/2006/relationships/slideMaster" Target="slideMasters/slideMaster107.xml"/><Relationship Id="rId11" Type="http://schemas.openxmlformats.org/officeDocument/2006/relationships/slideMaster" Target="slideMasters/slideMaster11.xml"/><Relationship Id="rId32" Type="http://schemas.openxmlformats.org/officeDocument/2006/relationships/slideMaster" Target="slideMasters/slideMaster32.xml"/><Relationship Id="rId37" Type="http://schemas.openxmlformats.org/officeDocument/2006/relationships/slideMaster" Target="slideMasters/slideMaster37.xml"/><Relationship Id="rId53" Type="http://schemas.openxmlformats.org/officeDocument/2006/relationships/slideMaster" Target="slideMasters/slideMaster53.xml"/><Relationship Id="rId58" Type="http://schemas.openxmlformats.org/officeDocument/2006/relationships/slideMaster" Target="slideMasters/slideMaster58.xml"/><Relationship Id="rId74" Type="http://schemas.openxmlformats.org/officeDocument/2006/relationships/slideMaster" Target="slideMasters/slideMaster74.xml"/><Relationship Id="rId79" Type="http://schemas.openxmlformats.org/officeDocument/2006/relationships/slideMaster" Target="slideMasters/slideMaster79.xml"/><Relationship Id="rId102" Type="http://schemas.openxmlformats.org/officeDocument/2006/relationships/slideMaster" Target="slideMasters/slideMaster102.xml"/><Relationship Id="rId123" Type="http://schemas.openxmlformats.org/officeDocument/2006/relationships/slideMaster" Target="slideMasters/slideMaster123.xml"/><Relationship Id="rId128" Type="http://schemas.openxmlformats.org/officeDocument/2006/relationships/slideMaster" Target="slideMasters/slideMaster128.xml"/><Relationship Id="rId144" Type="http://schemas.openxmlformats.org/officeDocument/2006/relationships/slideMaster" Target="slideMasters/slideMaster144.xml"/><Relationship Id="rId149" Type="http://schemas.openxmlformats.org/officeDocument/2006/relationships/slideMaster" Target="slideMasters/slideMaster149.xml"/><Relationship Id="rId5" Type="http://schemas.openxmlformats.org/officeDocument/2006/relationships/slideMaster" Target="slideMasters/slideMaster5.xml"/><Relationship Id="rId90" Type="http://schemas.openxmlformats.org/officeDocument/2006/relationships/slideMaster" Target="slideMasters/slideMaster90.xml"/><Relationship Id="rId95" Type="http://schemas.openxmlformats.org/officeDocument/2006/relationships/slideMaster" Target="slideMasters/slideMaster95.xml"/><Relationship Id="rId160" Type="http://schemas.openxmlformats.org/officeDocument/2006/relationships/slide" Target="slides/slide3.xml"/><Relationship Id="rId165" Type="http://schemas.openxmlformats.org/officeDocument/2006/relationships/slide" Target="slides/slide8.xml"/><Relationship Id="rId181" Type="http://schemas.openxmlformats.org/officeDocument/2006/relationships/slide" Target="slides/slide24.xml"/><Relationship Id="rId186" Type="http://schemas.openxmlformats.org/officeDocument/2006/relationships/slide" Target="slides/slide29.xml"/><Relationship Id="rId22" Type="http://schemas.openxmlformats.org/officeDocument/2006/relationships/slideMaster" Target="slideMasters/slideMaster22.xml"/><Relationship Id="rId27" Type="http://schemas.openxmlformats.org/officeDocument/2006/relationships/slideMaster" Target="slideMasters/slideMaster27.xml"/><Relationship Id="rId43" Type="http://schemas.openxmlformats.org/officeDocument/2006/relationships/slideMaster" Target="slideMasters/slideMaster43.xml"/><Relationship Id="rId48" Type="http://schemas.openxmlformats.org/officeDocument/2006/relationships/slideMaster" Target="slideMasters/slideMaster48.xml"/><Relationship Id="rId64" Type="http://schemas.openxmlformats.org/officeDocument/2006/relationships/slideMaster" Target="slideMasters/slideMaster64.xml"/><Relationship Id="rId69" Type="http://schemas.openxmlformats.org/officeDocument/2006/relationships/slideMaster" Target="slideMasters/slideMaster69.xml"/><Relationship Id="rId113" Type="http://schemas.openxmlformats.org/officeDocument/2006/relationships/slideMaster" Target="slideMasters/slideMaster113.xml"/><Relationship Id="rId118" Type="http://schemas.openxmlformats.org/officeDocument/2006/relationships/slideMaster" Target="slideMasters/slideMaster118.xml"/><Relationship Id="rId134" Type="http://schemas.openxmlformats.org/officeDocument/2006/relationships/slideMaster" Target="slideMasters/slideMaster134.xml"/><Relationship Id="rId139" Type="http://schemas.openxmlformats.org/officeDocument/2006/relationships/slideMaster" Target="slideMasters/slideMaster139.xml"/><Relationship Id="rId80" Type="http://schemas.openxmlformats.org/officeDocument/2006/relationships/slideMaster" Target="slideMasters/slideMaster80.xml"/><Relationship Id="rId85" Type="http://schemas.openxmlformats.org/officeDocument/2006/relationships/slideMaster" Target="slideMasters/slideMaster85.xml"/><Relationship Id="rId150" Type="http://schemas.openxmlformats.org/officeDocument/2006/relationships/slideMaster" Target="slideMasters/slideMaster150.xml"/><Relationship Id="rId155" Type="http://schemas.openxmlformats.org/officeDocument/2006/relationships/slideMaster" Target="slideMasters/slideMaster155.xml"/><Relationship Id="rId171" Type="http://schemas.openxmlformats.org/officeDocument/2006/relationships/slide" Target="slides/slide14.xml"/><Relationship Id="rId176" Type="http://schemas.openxmlformats.org/officeDocument/2006/relationships/slide" Target="slides/slide19.xml"/><Relationship Id="rId192" Type="http://schemas.openxmlformats.org/officeDocument/2006/relationships/viewProps" Target="viewProps.xml"/><Relationship Id="rId12" Type="http://schemas.openxmlformats.org/officeDocument/2006/relationships/slideMaster" Target="slideMasters/slideMaster12.xml"/><Relationship Id="rId17" Type="http://schemas.openxmlformats.org/officeDocument/2006/relationships/slideMaster" Target="slideMasters/slideMaster17.xml"/><Relationship Id="rId33" Type="http://schemas.openxmlformats.org/officeDocument/2006/relationships/slideMaster" Target="slideMasters/slideMaster33.xml"/><Relationship Id="rId38" Type="http://schemas.openxmlformats.org/officeDocument/2006/relationships/slideMaster" Target="slideMasters/slideMaster38.xml"/><Relationship Id="rId59" Type="http://schemas.openxmlformats.org/officeDocument/2006/relationships/slideMaster" Target="slideMasters/slideMaster59.xml"/><Relationship Id="rId103" Type="http://schemas.openxmlformats.org/officeDocument/2006/relationships/slideMaster" Target="slideMasters/slideMaster103.xml"/><Relationship Id="rId108" Type="http://schemas.openxmlformats.org/officeDocument/2006/relationships/slideMaster" Target="slideMasters/slideMaster108.xml"/><Relationship Id="rId124" Type="http://schemas.openxmlformats.org/officeDocument/2006/relationships/slideMaster" Target="slideMasters/slideMaster124.xml"/><Relationship Id="rId129" Type="http://schemas.openxmlformats.org/officeDocument/2006/relationships/slideMaster" Target="slideMasters/slideMaster129.xml"/><Relationship Id="rId54" Type="http://schemas.openxmlformats.org/officeDocument/2006/relationships/slideMaster" Target="slideMasters/slideMaster54.xml"/><Relationship Id="rId70" Type="http://schemas.openxmlformats.org/officeDocument/2006/relationships/slideMaster" Target="slideMasters/slideMaster70.xml"/><Relationship Id="rId75" Type="http://schemas.openxmlformats.org/officeDocument/2006/relationships/slideMaster" Target="slideMasters/slideMaster75.xml"/><Relationship Id="rId91" Type="http://schemas.openxmlformats.org/officeDocument/2006/relationships/slideMaster" Target="slideMasters/slideMaster91.xml"/><Relationship Id="rId96" Type="http://schemas.openxmlformats.org/officeDocument/2006/relationships/slideMaster" Target="slideMasters/slideMaster96.xml"/><Relationship Id="rId140" Type="http://schemas.openxmlformats.org/officeDocument/2006/relationships/slideMaster" Target="slideMasters/slideMaster140.xml"/><Relationship Id="rId145" Type="http://schemas.openxmlformats.org/officeDocument/2006/relationships/slideMaster" Target="slideMasters/slideMaster145.xml"/><Relationship Id="rId161" Type="http://schemas.openxmlformats.org/officeDocument/2006/relationships/slide" Target="slides/slide4.xml"/><Relationship Id="rId166" Type="http://schemas.openxmlformats.org/officeDocument/2006/relationships/slide" Target="slides/slide9.xml"/><Relationship Id="rId182" Type="http://schemas.openxmlformats.org/officeDocument/2006/relationships/slide" Target="slides/slide25.xml"/><Relationship Id="rId187" Type="http://schemas.openxmlformats.org/officeDocument/2006/relationships/slide" Target="slides/slide30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23" Type="http://schemas.openxmlformats.org/officeDocument/2006/relationships/slideMaster" Target="slideMasters/slideMaster23.xml"/><Relationship Id="rId28" Type="http://schemas.openxmlformats.org/officeDocument/2006/relationships/slideMaster" Target="slideMasters/slideMaster28.xml"/><Relationship Id="rId49" Type="http://schemas.openxmlformats.org/officeDocument/2006/relationships/slideMaster" Target="slideMasters/slideMaster49.xml"/><Relationship Id="rId114" Type="http://schemas.openxmlformats.org/officeDocument/2006/relationships/slideMaster" Target="slideMasters/slideMaster114.xml"/><Relationship Id="rId119" Type="http://schemas.openxmlformats.org/officeDocument/2006/relationships/slideMaster" Target="slideMasters/slideMaster119.xml"/><Relationship Id="rId44" Type="http://schemas.openxmlformats.org/officeDocument/2006/relationships/slideMaster" Target="slideMasters/slideMaster44.xml"/><Relationship Id="rId60" Type="http://schemas.openxmlformats.org/officeDocument/2006/relationships/slideMaster" Target="slideMasters/slideMaster60.xml"/><Relationship Id="rId65" Type="http://schemas.openxmlformats.org/officeDocument/2006/relationships/slideMaster" Target="slideMasters/slideMaster65.xml"/><Relationship Id="rId81" Type="http://schemas.openxmlformats.org/officeDocument/2006/relationships/slideMaster" Target="slideMasters/slideMaster81.xml"/><Relationship Id="rId86" Type="http://schemas.openxmlformats.org/officeDocument/2006/relationships/slideMaster" Target="slideMasters/slideMaster86.xml"/><Relationship Id="rId130" Type="http://schemas.openxmlformats.org/officeDocument/2006/relationships/slideMaster" Target="slideMasters/slideMaster130.xml"/><Relationship Id="rId135" Type="http://schemas.openxmlformats.org/officeDocument/2006/relationships/slideMaster" Target="slideMasters/slideMaster135.xml"/><Relationship Id="rId151" Type="http://schemas.openxmlformats.org/officeDocument/2006/relationships/slideMaster" Target="slideMasters/slideMaster151.xml"/><Relationship Id="rId156" Type="http://schemas.openxmlformats.org/officeDocument/2006/relationships/slideMaster" Target="slideMasters/slideMaster156.xml"/><Relationship Id="rId177" Type="http://schemas.openxmlformats.org/officeDocument/2006/relationships/slide" Target="slides/slide20.xml"/><Relationship Id="rId172" Type="http://schemas.openxmlformats.org/officeDocument/2006/relationships/slide" Target="slides/slide15.xml"/><Relationship Id="rId193" Type="http://schemas.openxmlformats.org/officeDocument/2006/relationships/theme" Target="theme/theme1.xml"/><Relationship Id="rId13" Type="http://schemas.openxmlformats.org/officeDocument/2006/relationships/slideMaster" Target="slideMasters/slideMaster13.xml"/><Relationship Id="rId18" Type="http://schemas.openxmlformats.org/officeDocument/2006/relationships/slideMaster" Target="slideMasters/slideMaster18.xml"/><Relationship Id="rId39" Type="http://schemas.openxmlformats.org/officeDocument/2006/relationships/slideMaster" Target="slideMasters/slideMaster39.xml"/><Relationship Id="rId109" Type="http://schemas.openxmlformats.org/officeDocument/2006/relationships/slideMaster" Target="slideMasters/slideMaster109.xml"/><Relationship Id="rId34" Type="http://schemas.openxmlformats.org/officeDocument/2006/relationships/slideMaster" Target="slideMasters/slideMaster34.xml"/><Relationship Id="rId50" Type="http://schemas.openxmlformats.org/officeDocument/2006/relationships/slideMaster" Target="slideMasters/slideMaster50.xml"/><Relationship Id="rId55" Type="http://schemas.openxmlformats.org/officeDocument/2006/relationships/slideMaster" Target="slideMasters/slideMaster55.xml"/><Relationship Id="rId76" Type="http://schemas.openxmlformats.org/officeDocument/2006/relationships/slideMaster" Target="slideMasters/slideMaster76.xml"/><Relationship Id="rId97" Type="http://schemas.openxmlformats.org/officeDocument/2006/relationships/slideMaster" Target="slideMasters/slideMaster97.xml"/><Relationship Id="rId104" Type="http://schemas.openxmlformats.org/officeDocument/2006/relationships/slideMaster" Target="slideMasters/slideMaster104.xml"/><Relationship Id="rId120" Type="http://schemas.openxmlformats.org/officeDocument/2006/relationships/slideMaster" Target="slideMasters/slideMaster120.xml"/><Relationship Id="rId125" Type="http://schemas.openxmlformats.org/officeDocument/2006/relationships/slideMaster" Target="slideMasters/slideMaster125.xml"/><Relationship Id="rId141" Type="http://schemas.openxmlformats.org/officeDocument/2006/relationships/slideMaster" Target="slideMasters/slideMaster141.xml"/><Relationship Id="rId146" Type="http://schemas.openxmlformats.org/officeDocument/2006/relationships/slideMaster" Target="slideMasters/slideMaster146.xml"/><Relationship Id="rId167" Type="http://schemas.openxmlformats.org/officeDocument/2006/relationships/slide" Target="slides/slide10.xml"/><Relationship Id="rId188" Type="http://schemas.openxmlformats.org/officeDocument/2006/relationships/slide" Target="slides/slide31.xml"/><Relationship Id="rId7" Type="http://schemas.openxmlformats.org/officeDocument/2006/relationships/slideMaster" Target="slideMasters/slideMaster7.xml"/><Relationship Id="rId71" Type="http://schemas.openxmlformats.org/officeDocument/2006/relationships/slideMaster" Target="slideMasters/slideMaster71.xml"/><Relationship Id="rId92" Type="http://schemas.openxmlformats.org/officeDocument/2006/relationships/slideMaster" Target="slideMasters/slideMaster92.xml"/><Relationship Id="rId162" Type="http://schemas.openxmlformats.org/officeDocument/2006/relationships/slide" Target="slides/slide5.xml"/><Relationship Id="rId183" Type="http://schemas.openxmlformats.org/officeDocument/2006/relationships/slide" Target="slides/slide26.xml"/><Relationship Id="rId2" Type="http://schemas.openxmlformats.org/officeDocument/2006/relationships/slideMaster" Target="slideMasters/slideMaster2.xml"/><Relationship Id="rId29" Type="http://schemas.openxmlformats.org/officeDocument/2006/relationships/slideMaster" Target="slideMasters/slideMaster29.xml"/><Relationship Id="rId24" Type="http://schemas.openxmlformats.org/officeDocument/2006/relationships/slideMaster" Target="slideMasters/slideMaster24.xml"/><Relationship Id="rId40" Type="http://schemas.openxmlformats.org/officeDocument/2006/relationships/slideMaster" Target="slideMasters/slideMaster40.xml"/><Relationship Id="rId45" Type="http://schemas.openxmlformats.org/officeDocument/2006/relationships/slideMaster" Target="slideMasters/slideMaster45.xml"/><Relationship Id="rId66" Type="http://schemas.openxmlformats.org/officeDocument/2006/relationships/slideMaster" Target="slideMasters/slideMaster66.xml"/><Relationship Id="rId87" Type="http://schemas.openxmlformats.org/officeDocument/2006/relationships/slideMaster" Target="slideMasters/slideMaster87.xml"/><Relationship Id="rId110" Type="http://schemas.openxmlformats.org/officeDocument/2006/relationships/slideMaster" Target="slideMasters/slideMaster110.xml"/><Relationship Id="rId115" Type="http://schemas.openxmlformats.org/officeDocument/2006/relationships/slideMaster" Target="slideMasters/slideMaster115.xml"/><Relationship Id="rId131" Type="http://schemas.openxmlformats.org/officeDocument/2006/relationships/slideMaster" Target="slideMasters/slideMaster131.xml"/><Relationship Id="rId136" Type="http://schemas.openxmlformats.org/officeDocument/2006/relationships/slideMaster" Target="slideMasters/slideMaster136.xml"/><Relationship Id="rId157" Type="http://schemas.openxmlformats.org/officeDocument/2006/relationships/slideMaster" Target="slideMasters/slideMaster157.xml"/><Relationship Id="rId178" Type="http://schemas.openxmlformats.org/officeDocument/2006/relationships/slide" Target="slides/slide21.xml"/><Relationship Id="rId61" Type="http://schemas.openxmlformats.org/officeDocument/2006/relationships/slideMaster" Target="slideMasters/slideMaster61.xml"/><Relationship Id="rId82" Type="http://schemas.openxmlformats.org/officeDocument/2006/relationships/slideMaster" Target="slideMasters/slideMaster82.xml"/><Relationship Id="rId152" Type="http://schemas.openxmlformats.org/officeDocument/2006/relationships/slideMaster" Target="slideMasters/slideMaster152.xml"/><Relationship Id="rId173" Type="http://schemas.openxmlformats.org/officeDocument/2006/relationships/slide" Target="slides/slide16.xml"/><Relationship Id="rId194" Type="http://schemas.openxmlformats.org/officeDocument/2006/relationships/tableStyles" Target="tableStyles.xml"/><Relationship Id="rId19" Type="http://schemas.openxmlformats.org/officeDocument/2006/relationships/slideMaster" Target="slideMasters/slideMaster19.xml"/><Relationship Id="rId14" Type="http://schemas.openxmlformats.org/officeDocument/2006/relationships/slideMaster" Target="slideMasters/slideMaster14.xml"/><Relationship Id="rId30" Type="http://schemas.openxmlformats.org/officeDocument/2006/relationships/slideMaster" Target="slideMasters/slideMaster30.xml"/><Relationship Id="rId35" Type="http://schemas.openxmlformats.org/officeDocument/2006/relationships/slideMaster" Target="slideMasters/slideMaster35.xml"/><Relationship Id="rId56" Type="http://schemas.openxmlformats.org/officeDocument/2006/relationships/slideMaster" Target="slideMasters/slideMaster56.xml"/><Relationship Id="rId77" Type="http://schemas.openxmlformats.org/officeDocument/2006/relationships/slideMaster" Target="slideMasters/slideMaster77.xml"/><Relationship Id="rId100" Type="http://schemas.openxmlformats.org/officeDocument/2006/relationships/slideMaster" Target="slideMasters/slideMaster100.xml"/><Relationship Id="rId105" Type="http://schemas.openxmlformats.org/officeDocument/2006/relationships/slideMaster" Target="slideMasters/slideMaster105.xml"/><Relationship Id="rId126" Type="http://schemas.openxmlformats.org/officeDocument/2006/relationships/slideMaster" Target="slideMasters/slideMaster126.xml"/><Relationship Id="rId147" Type="http://schemas.openxmlformats.org/officeDocument/2006/relationships/slideMaster" Target="slideMasters/slideMaster147.xml"/><Relationship Id="rId168" Type="http://schemas.openxmlformats.org/officeDocument/2006/relationships/slide" Target="slides/slide11.xml"/><Relationship Id="rId8" Type="http://schemas.openxmlformats.org/officeDocument/2006/relationships/slideMaster" Target="slideMasters/slideMaster8.xml"/><Relationship Id="rId51" Type="http://schemas.openxmlformats.org/officeDocument/2006/relationships/slideMaster" Target="slideMasters/slideMaster51.xml"/><Relationship Id="rId72" Type="http://schemas.openxmlformats.org/officeDocument/2006/relationships/slideMaster" Target="slideMasters/slideMaster72.xml"/><Relationship Id="rId93" Type="http://schemas.openxmlformats.org/officeDocument/2006/relationships/slideMaster" Target="slideMasters/slideMaster93.xml"/><Relationship Id="rId98" Type="http://schemas.openxmlformats.org/officeDocument/2006/relationships/slideMaster" Target="slideMasters/slideMaster98.xml"/><Relationship Id="rId121" Type="http://schemas.openxmlformats.org/officeDocument/2006/relationships/slideMaster" Target="slideMasters/slideMaster121.xml"/><Relationship Id="rId142" Type="http://schemas.openxmlformats.org/officeDocument/2006/relationships/slideMaster" Target="slideMasters/slideMaster142.xml"/><Relationship Id="rId163" Type="http://schemas.openxmlformats.org/officeDocument/2006/relationships/slide" Target="slides/slide6.xml"/><Relationship Id="rId184" Type="http://schemas.openxmlformats.org/officeDocument/2006/relationships/slide" Target="slides/slide27.xml"/><Relationship Id="rId189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5" Type="http://schemas.openxmlformats.org/officeDocument/2006/relationships/slideMaster" Target="slideMasters/slideMaster25.xml"/><Relationship Id="rId46" Type="http://schemas.openxmlformats.org/officeDocument/2006/relationships/slideMaster" Target="slideMasters/slideMaster46.xml"/><Relationship Id="rId67" Type="http://schemas.openxmlformats.org/officeDocument/2006/relationships/slideMaster" Target="slideMasters/slideMaster67.xml"/><Relationship Id="rId116" Type="http://schemas.openxmlformats.org/officeDocument/2006/relationships/slideMaster" Target="slideMasters/slideMaster116.xml"/><Relationship Id="rId137" Type="http://schemas.openxmlformats.org/officeDocument/2006/relationships/slideMaster" Target="slideMasters/slideMaster137.xml"/><Relationship Id="rId158" Type="http://schemas.openxmlformats.org/officeDocument/2006/relationships/slide" Target="slides/slide1.xml"/><Relationship Id="rId20" Type="http://schemas.openxmlformats.org/officeDocument/2006/relationships/slideMaster" Target="slideMasters/slideMaster20.xml"/><Relationship Id="rId41" Type="http://schemas.openxmlformats.org/officeDocument/2006/relationships/slideMaster" Target="slideMasters/slideMaster41.xml"/><Relationship Id="rId62" Type="http://schemas.openxmlformats.org/officeDocument/2006/relationships/slideMaster" Target="slideMasters/slideMaster62.xml"/><Relationship Id="rId83" Type="http://schemas.openxmlformats.org/officeDocument/2006/relationships/slideMaster" Target="slideMasters/slideMaster83.xml"/><Relationship Id="rId88" Type="http://schemas.openxmlformats.org/officeDocument/2006/relationships/slideMaster" Target="slideMasters/slideMaster88.xml"/><Relationship Id="rId111" Type="http://schemas.openxmlformats.org/officeDocument/2006/relationships/slideMaster" Target="slideMasters/slideMaster111.xml"/><Relationship Id="rId132" Type="http://schemas.openxmlformats.org/officeDocument/2006/relationships/slideMaster" Target="slideMasters/slideMaster132.xml"/><Relationship Id="rId153" Type="http://schemas.openxmlformats.org/officeDocument/2006/relationships/slideMaster" Target="slideMasters/slideMaster153.xml"/><Relationship Id="rId174" Type="http://schemas.openxmlformats.org/officeDocument/2006/relationships/slide" Target="slides/slide17.xml"/><Relationship Id="rId179" Type="http://schemas.openxmlformats.org/officeDocument/2006/relationships/slide" Target="slides/slide22.xml"/><Relationship Id="rId190" Type="http://schemas.openxmlformats.org/officeDocument/2006/relationships/tags" Target="tags/tag1.xml"/><Relationship Id="rId15" Type="http://schemas.openxmlformats.org/officeDocument/2006/relationships/slideMaster" Target="slideMasters/slideMaster15.xml"/><Relationship Id="rId36" Type="http://schemas.openxmlformats.org/officeDocument/2006/relationships/slideMaster" Target="slideMasters/slideMaster36.xml"/><Relationship Id="rId57" Type="http://schemas.openxmlformats.org/officeDocument/2006/relationships/slideMaster" Target="slideMasters/slideMaster57.xml"/><Relationship Id="rId106" Type="http://schemas.openxmlformats.org/officeDocument/2006/relationships/slideMaster" Target="slideMasters/slideMaster106.xml"/><Relationship Id="rId127" Type="http://schemas.openxmlformats.org/officeDocument/2006/relationships/slideMaster" Target="slideMasters/slideMaster127.xml"/><Relationship Id="rId10" Type="http://schemas.openxmlformats.org/officeDocument/2006/relationships/slideMaster" Target="slideMasters/slideMaster10.xml"/><Relationship Id="rId31" Type="http://schemas.openxmlformats.org/officeDocument/2006/relationships/slideMaster" Target="slideMasters/slideMaster31.xml"/><Relationship Id="rId52" Type="http://schemas.openxmlformats.org/officeDocument/2006/relationships/slideMaster" Target="slideMasters/slideMaster52.xml"/><Relationship Id="rId73" Type="http://schemas.openxmlformats.org/officeDocument/2006/relationships/slideMaster" Target="slideMasters/slideMaster73.xml"/><Relationship Id="rId78" Type="http://schemas.openxmlformats.org/officeDocument/2006/relationships/slideMaster" Target="slideMasters/slideMaster78.xml"/><Relationship Id="rId94" Type="http://schemas.openxmlformats.org/officeDocument/2006/relationships/slideMaster" Target="slideMasters/slideMaster94.xml"/><Relationship Id="rId99" Type="http://schemas.openxmlformats.org/officeDocument/2006/relationships/slideMaster" Target="slideMasters/slideMaster99.xml"/><Relationship Id="rId101" Type="http://schemas.openxmlformats.org/officeDocument/2006/relationships/slideMaster" Target="slideMasters/slideMaster101.xml"/><Relationship Id="rId122" Type="http://schemas.openxmlformats.org/officeDocument/2006/relationships/slideMaster" Target="slideMasters/slideMaster122.xml"/><Relationship Id="rId143" Type="http://schemas.openxmlformats.org/officeDocument/2006/relationships/slideMaster" Target="slideMasters/slideMaster143.xml"/><Relationship Id="rId148" Type="http://schemas.openxmlformats.org/officeDocument/2006/relationships/slideMaster" Target="slideMasters/slideMaster148.xml"/><Relationship Id="rId164" Type="http://schemas.openxmlformats.org/officeDocument/2006/relationships/slide" Target="slides/slide7.xml"/><Relationship Id="rId169" Type="http://schemas.openxmlformats.org/officeDocument/2006/relationships/slide" Target="slides/slide12.xml"/><Relationship Id="rId185" Type="http://schemas.openxmlformats.org/officeDocument/2006/relationships/slide" Target="slides/slide2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80" Type="http://schemas.openxmlformats.org/officeDocument/2006/relationships/slide" Target="slides/slide23.xml"/><Relationship Id="rId26" Type="http://schemas.openxmlformats.org/officeDocument/2006/relationships/slideMaster" Target="slideMasters/slideMaster26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hao.sheng\Desktop\&#24037;&#20316;&#31807;1.xlsx" TargetMode="External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zh-CN"/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lineChart>
        <c:grouping val="standard"/>
        <c:ser>
          <c:idx val="0"/>
          <c:order val="0"/>
          <c:tx>
            <c:strRef>
              <c:f>Sheet2!$B$1</c:f>
              <c:strCache>
                <c:ptCount val="1"/>
                <c:pt idx="0">
                  <c:v>北航计算机</c:v>
                </c:pt>
              </c:strCache>
            </c:strRef>
          </c:tx>
          <c:spPr>
            <a:ln w="3810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8100">
                <a:solidFill>
                  <a:schemeClr val="accent1"/>
                </a:solidFill>
              </a:ln>
              <a:effectLst/>
            </c:spPr>
          </c:marker>
          <c:cat>
            <c:numRef>
              <c:f>Sheet2!$A$2:$A$26</c:f>
              <c:numCache>
                <c:formatCode>General</c:formatCode>
                <c:ptCount val="25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  <c:pt idx="13">
                  <c:v>2021</c:v>
                </c:pt>
                <c:pt idx="14">
                  <c:v>2022</c:v>
                </c:pt>
                <c:pt idx="15">
                  <c:v>2023</c:v>
                </c:pt>
                <c:pt idx="16">
                  <c:v>2024</c:v>
                </c:pt>
                <c:pt idx="17">
                  <c:v>2025</c:v>
                </c:pt>
                <c:pt idx="18">
                  <c:v>2026</c:v>
                </c:pt>
                <c:pt idx="19">
                  <c:v>2027</c:v>
                </c:pt>
                <c:pt idx="20">
                  <c:v>2028</c:v>
                </c:pt>
                <c:pt idx="21">
                  <c:v>2029</c:v>
                </c:pt>
                <c:pt idx="22">
                  <c:v>2030</c:v>
                </c:pt>
                <c:pt idx="23">
                  <c:v>2031</c:v>
                </c:pt>
                <c:pt idx="24">
                  <c:v>2032</c:v>
                </c:pt>
              </c:numCache>
            </c:numRef>
          </c:cat>
          <c:val>
            <c:numRef>
              <c:f>Sheet2!$B$2:$B$26</c:f>
              <c:numCache>
                <c:formatCode>General</c:formatCode>
                <c:ptCount val="25"/>
                <c:pt idx="0">
                  <c:v>353</c:v>
                </c:pt>
                <c:pt idx="1">
                  <c:v>350</c:v>
                </c:pt>
                <c:pt idx="2">
                  <c:v>347</c:v>
                </c:pt>
                <c:pt idx="3">
                  <c:v>343</c:v>
                </c:pt>
                <c:pt idx="4">
                  <c:v>338</c:v>
                </c:pt>
                <c:pt idx="5">
                  <c:v>333</c:v>
                </c:pt>
                <c:pt idx="6">
                  <c:v>328</c:v>
                </c:pt>
                <c:pt idx="7">
                  <c:v>323</c:v>
                </c:pt>
                <c:pt idx="8">
                  <c:v>318</c:v>
                </c:pt>
                <c:pt idx="9">
                  <c:v>313</c:v>
                </c:pt>
                <c:pt idx="10">
                  <c:v>295</c:v>
                </c:pt>
                <c:pt idx="11">
                  <c:v>270</c:v>
                </c:pt>
                <c:pt idx="12">
                  <c:v>245</c:v>
                </c:pt>
                <c:pt idx="13">
                  <c:v>220</c:v>
                </c:pt>
                <c:pt idx="14">
                  <c:v>195</c:v>
                </c:pt>
                <c:pt idx="15">
                  <c:v>170</c:v>
                </c:pt>
                <c:pt idx="16">
                  <c:v>145</c:v>
                </c:pt>
                <c:pt idx="17">
                  <c:v>120</c:v>
                </c:pt>
                <c:pt idx="18">
                  <c:v>95</c:v>
                </c:pt>
                <c:pt idx="19">
                  <c:v>70</c:v>
                </c:pt>
                <c:pt idx="20">
                  <c:v>45</c:v>
                </c:pt>
                <c:pt idx="21">
                  <c:v>20</c:v>
                </c:pt>
                <c:pt idx="22">
                  <c:v>9</c:v>
                </c:pt>
                <c:pt idx="23">
                  <c:v>8</c:v>
                </c:pt>
                <c:pt idx="24">
                  <c:v>7</c:v>
                </c:pt>
              </c:numCache>
            </c:numRef>
          </c:val>
        </c:ser>
        <c:ser>
          <c:idx val="1"/>
          <c:order val="1"/>
          <c:tx>
            <c:strRef>
              <c:f>Sheet2!$C$1</c:f>
              <c:strCache>
                <c:ptCount val="1"/>
                <c:pt idx="0">
                  <c:v>香港科大计算机</c:v>
                </c:pt>
              </c:strCache>
            </c:strRef>
          </c:tx>
          <c:spPr>
            <a:ln w="38100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38100">
                <a:solidFill>
                  <a:schemeClr val="accent2"/>
                </a:solidFill>
              </a:ln>
              <a:effectLst/>
            </c:spPr>
          </c:marker>
          <c:cat>
            <c:numRef>
              <c:f>Sheet2!$A$2:$A$26</c:f>
              <c:numCache>
                <c:formatCode>General</c:formatCode>
                <c:ptCount val="25"/>
                <c:pt idx="0">
                  <c:v>2008</c:v>
                </c:pt>
                <c:pt idx="1">
                  <c:v>2009</c:v>
                </c:pt>
                <c:pt idx="2">
                  <c:v>2010</c:v>
                </c:pt>
                <c:pt idx="3">
                  <c:v>2011</c:v>
                </c:pt>
                <c:pt idx="4">
                  <c:v>2012</c:v>
                </c:pt>
                <c:pt idx="5">
                  <c:v>2013</c:v>
                </c:pt>
                <c:pt idx="6">
                  <c:v>2014</c:v>
                </c:pt>
                <c:pt idx="7">
                  <c:v>2015</c:v>
                </c:pt>
                <c:pt idx="8">
                  <c:v>2016</c:v>
                </c:pt>
                <c:pt idx="9">
                  <c:v>2017</c:v>
                </c:pt>
                <c:pt idx="10">
                  <c:v>2018</c:v>
                </c:pt>
                <c:pt idx="11">
                  <c:v>2019</c:v>
                </c:pt>
                <c:pt idx="12">
                  <c:v>2020</c:v>
                </c:pt>
                <c:pt idx="13">
                  <c:v>2021</c:v>
                </c:pt>
                <c:pt idx="14">
                  <c:v>2022</c:v>
                </c:pt>
                <c:pt idx="15">
                  <c:v>2023</c:v>
                </c:pt>
                <c:pt idx="16">
                  <c:v>2024</c:v>
                </c:pt>
                <c:pt idx="17">
                  <c:v>2025</c:v>
                </c:pt>
                <c:pt idx="18">
                  <c:v>2026</c:v>
                </c:pt>
                <c:pt idx="19">
                  <c:v>2027</c:v>
                </c:pt>
                <c:pt idx="20">
                  <c:v>2028</c:v>
                </c:pt>
                <c:pt idx="21">
                  <c:v>2029</c:v>
                </c:pt>
                <c:pt idx="22">
                  <c:v>2030</c:v>
                </c:pt>
                <c:pt idx="23">
                  <c:v>2031</c:v>
                </c:pt>
                <c:pt idx="24">
                  <c:v>2032</c:v>
                </c:pt>
              </c:numCache>
            </c:numRef>
          </c:cat>
          <c:val>
            <c:numRef>
              <c:f>Sheet2!$C$2:$C$26</c:f>
              <c:numCache>
                <c:formatCode>General</c:formatCode>
                <c:ptCount val="25"/>
                <c:pt idx="0">
                  <c:v>68</c:v>
                </c:pt>
                <c:pt idx="1">
                  <c:v>67</c:v>
                </c:pt>
                <c:pt idx="2">
                  <c:v>66</c:v>
                </c:pt>
                <c:pt idx="3">
                  <c:v>65</c:v>
                </c:pt>
                <c:pt idx="4">
                  <c:v>63</c:v>
                </c:pt>
                <c:pt idx="5">
                  <c:v>60</c:v>
                </c:pt>
                <c:pt idx="6">
                  <c:v>57</c:v>
                </c:pt>
                <c:pt idx="7">
                  <c:v>54</c:v>
                </c:pt>
                <c:pt idx="8">
                  <c:v>51</c:v>
                </c:pt>
                <c:pt idx="9">
                  <c:v>48</c:v>
                </c:pt>
                <c:pt idx="10">
                  <c:v>45</c:v>
                </c:pt>
                <c:pt idx="11">
                  <c:v>42</c:v>
                </c:pt>
                <c:pt idx="12">
                  <c:v>39</c:v>
                </c:pt>
                <c:pt idx="13">
                  <c:v>36</c:v>
                </c:pt>
                <c:pt idx="14">
                  <c:v>33</c:v>
                </c:pt>
                <c:pt idx="15">
                  <c:v>30</c:v>
                </c:pt>
                <c:pt idx="16">
                  <c:v>27</c:v>
                </c:pt>
                <c:pt idx="17">
                  <c:v>24</c:v>
                </c:pt>
                <c:pt idx="18">
                  <c:v>21</c:v>
                </c:pt>
                <c:pt idx="19">
                  <c:v>18</c:v>
                </c:pt>
                <c:pt idx="20">
                  <c:v>15</c:v>
                </c:pt>
                <c:pt idx="21">
                  <c:v>12</c:v>
                </c:pt>
                <c:pt idx="22">
                  <c:v>10</c:v>
                </c:pt>
                <c:pt idx="23">
                  <c:v>9</c:v>
                </c:pt>
                <c:pt idx="24">
                  <c:v>8</c:v>
                </c:pt>
              </c:numCache>
            </c:numRef>
          </c:val>
        </c:ser>
        <c:marker val="1"/>
        <c:axId val="453214592"/>
        <c:axId val="453216128"/>
      </c:lineChart>
      <c:catAx>
        <c:axId val="453214592"/>
        <c:scaling>
          <c:orientation val="minMax"/>
        </c:scaling>
        <c:axPos val="t"/>
        <c:numFmt formatCode="@" sourceLinked="0"/>
        <c:majorTickMark val="none"/>
        <c:tickLblPos val="high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3216128"/>
        <c:crosses val="autoZero"/>
        <c:lblAlgn val="ctr"/>
        <c:lblOffset val="100"/>
      </c:catAx>
      <c:valAx>
        <c:axId val="453216128"/>
        <c:scaling>
          <c:orientation val="maxMin"/>
        </c:scaling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532145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2"/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1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#3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#4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26D651-981F-4ABF-A66C-D2A9304856D1}" type="doc">
      <dgm:prSet loTypeId="urn:microsoft.com/office/officeart/2005/8/layout/pyramid2" loCatId="pyramid" qsTypeId="urn:microsoft.com/office/officeart/2005/8/quickstyle/simple1#1" qsCatId="simple" csTypeId="urn:microsoft.com/office/officeart/2005/8/colors/accent1_2#1" csCatId="accent1" phldr="1"/>
      <dgm:spPr/>
    </dgm:pt>
    <dgm:pt modelId="{67EB432B-7FB5-4F2F-A279-1C45C1E2826D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完善培养模式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73AE9DDD-6FDA-4BD7-8755-B845368EC64F}" type="par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F3B05AE5-CA40-427C-B5F6-31C43A58F51E}" type="sib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B3968824-E230-487E-8F94-5F952FFBC299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强化导师队伍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175E8247-EE01-4EFE-B195-4B1667949A4C}" type="par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9AD652B9-34E1-45DA-A7F1-1315E8823F92}" type="sib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DDD6233D-32B9-459C-8145-ECCC8A006805}" type="pres">
      <dgm:prSet presAssocID="{AE26D651-981F-4ABF-A66C-D2A9304856D1}" presName="compositeShape" presStyleCnt="0">
        <dgm:presLayoutVars>
          <dgm:dir/>
          <dgm:resizeHandles/>
        </dgm:presLayoutVars>
      </dgm:prSet>
      <dgm:spPr/>
    </dgm:pt>
    <dgm:pt modelId="{432AABAE-5540-46AF-933C-4C5CF05838F6}" type="pres">
      <dgm:prSet presAssocID="{AE26D651-981F-4ABF-A66C-D2A9304856D1}" presName="pyramid" presStyleLbl="node1" presStyleIdx="0" presStyleCnt="1"/>
      <dgm:spPr>
        <a:prstGeom prst="rtTriangle">
          <a:avLst/>
        </a:prstGeom>
        <a:solidFill>
          <a:schemeClr val="accent2">
            <a:lumMod val="20000"/>
            <a:lumOff val="80000"/>
          </a:schemeClr>
        </a:solidFill>
      </dgm:spPr>
    </dgm:pt>
    <dgm:pt modelId="{879A137B-568E-4AE9-AB49-DF2D964267B0}" type="pres">
      <dgm:prSet presAssocID="{AE26D651-981F-4ABF-A66C-D2A9304856D1}" presName="theList" presStyleCnt="0"/>
      <dgm:spPr/>
    </dgm:pt>
    <dgm:pt modelId="{B897846C-C6F0-47C7-92FA-DC5E2B1A7131}" type="pres">
      <dgm:prSet presAssocID="{67EB432B-7FB5-4F2F-A279-1C45C1E2826D}" presName="aNode" presStyleLbl="fgAcc1" presStyleIdx="0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E6F70FA-1FBB-43AE-8036-6E5CCF623287}" type="pres">
      <dgm:prSet presAssocID="{67EB432B-7FB5-4F2F-A279-1C45C1E2826D}" presName="aSpace" presStyleCnt="0"/>
      <dgm:spPr/>
    </dgm:pt>
    <dgm:pt modelId="{75C3559F-1668-4814-8971-A36CC7991F20}" type="pres">
      <dgm:prSet presAssocID="{B3968824-E230-487E-8F94-5F952FFBC299}" presName="aNode" presStyleLbl="fgAcc1" presStyleIdx="1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A01794-D7B3-4E2F-8E15-957BB7C5063B}" type="pres">
      <dgm:prSet presAssocID="{B3968824-E230-487E-8F94-5F952FFBC299}" presName="aSpace" presStyleCnt="0"/>
      <dgm:spPr/>
    </dgm:pt>
  </dgm:ptLst>
  <dgm:cxnLst>
    <dgm:cxn modelId="{02338470-2FC7-4CB4-B0A2-9E5D3212814A}" type="presOf" srcId="{B3968824-E230-487E-8F94-5F952FFBC299}" destId="{75C3559F-1668-4814-8971-A36CC7991F20}" srcOrd="0" destOrd="0" presId="urn:microsoft.com/office/officeart/2005/8/layout/pyramid2"/>
    <dgm:cxn modelId="{67354513-2C86-4364-9D1A-E4ADD2308BD5}" srcId="{AE26D651-981F-4ABF-A66C-D2A9304856D1}" destId="{67EB432B-7FB5-4F2F-A279-1C45C1E2826D}" srcOrd="0" destOrd="0" parTransId="{73AE9DDD-6FDA-4BD7-8755-B845368EC64F}" sibTransId="{F3B05AE5-CA40-427C-B5F6-31C43A58F51E}"/>
    <dgm:cxn modelId="{C620F8BE-F3C6-4FAA-8DE6-2EE2220312CB}" type="presOf" srcId="{AE26D651-981F-4ABF-A66C-D2A9304856D1}" destId="{DDD6233D-32B9-459C-8145-ECCC8A006805}" srcOrd="0" destOrd="0" presId="urn:microsoft.com/office/officeart/2005/8/layout/pyramid2"/>
    <dgm:cxn modelId="{1E9A2C7C-9111-4CCF-98EC-DAE8E7034135}" srcId="{AE26D651-981F-4ABF-A66C-D2A9304856D1}" destId="{B3968824-E230-487E-8F94-5F952FFBC299}" srcOrd="1" destOrd="0" parTransId="{175E8247-EE01-4EFE-B195-4B1667949A4C}" sibTransId="{9AD652B9-34E1-45DA-A7F1-1315E8823F92}"/>
    <dgm:cxn modelId="{09A17DB2-BC3C-4C38-AB94-1CF089DFF3A9}" type="presOf" srcId="{67EB432B-7FB5-4F2F-A279-1C45C1E2826D}" destId="{B897846C-C6F0-47C7-92FA-DC5E2B1A7131}" srcOrd="0" destOrd="0" presId="urn:microsoft.com/office/officeart/2005/8/layout/pyramid2"/>
    <dgm:cxn modelId="{C6FF8BF7-1D02-4886-9850-C434EE04E9E1}" type="presParOf" srcId="{DDD6233D-32B9-459C-8145-ECCC8A006805}" destId="{432AABAE-5540-46AF-933C-4C5CF05838F6}" srcOrd="0" destOrd="0" presId="urn:microsoft.com/office/officeart/2005/8/layout/pyramid2"/>
    <dgm:cxn modelId="{1DDEF2D6-2AAF-406A-8158-7073E5251CFB}" type="presParOf" srcId="{DDD6233D-32B9-459C-8145-ECCC8A006805}" destId="{879A137B-568E-4AE9-AB49-DF2D964267B0}" srcOrd="1" destOrd="0" presId="urn:microsoft.com/office/officeart/2005/8/layout/pyramid2"/>
    <dgm:cxn modelId="{C1D4BA06-CB12-49AF-A987-C1AC5E65B2A6}" type="presParOf" srcId="{879A137B-568E-4AE9-AB49-DF2D964267B0}" destId="{B897846C-C6F0-47C7-92FA-DC5E2B1A7131}" srcOrd="0" destOrd="0" presId="urn:microsoft.com/office/officeart/2005/8/layout/pyramid2"/>
    <dgm:cxn modelId="{6086BF8B-13FB-472C-BC23-5CBE71A572D6}" type="presParOf" srcId="{879A137B-568E-4AE9-AB49-DF2D964267B0}" destId="{0E6F70FA-1FBB-43AE-8036-6E5CCF623287}" srcOrd="1" destOrd="0" presId="urn:microsoft.com/office/officeart/2005/8/layout/pyramid2"/>
    <dgm:cxn modelId="{F8833354-2C72-4F6F-AD06-9CE7527020B5}" type="presParOf" srcId="{879A137B-568E-4AE9-AB49-DF2D964267B0}" destId="{75C3559F-1668-4814-8971-A36CC7991F20}" srcOrd="2" destOrd="0" presId="urn:microsoft.com/office/officeart/2005/8/layout/pyramid2"/>
    <dgm:cxn modelId="{B33CA8DA-38EF-47E0-AD15-AD6671A33032}" type="presParOf" srcId="{879A137B-568E-4AE9-AB49-DF2D964267B0}" destId="{6FA01794-D7B3-4E2F-8E15-957BB7C5063B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xmlns="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E26D651-981F-4ABF-A66C-D2A9304856D1}" type="doc">
      <dgm:prSet loTypeId="urn:microsoft.com/office/officeart/2005/8/layout/pyramid2" loCatId="pyramid" qsTypeId="urn:microsoft.com/office/officeart/2005/8/quickstyle/simple1#2" qsCatId="simple" csTypeId="urn:microsoft.com/office/officeart/2005/8/colors/accent1_2#2" csCatId="accent1" phldr="1"/>
      <dgm:spPr/>
    </dgm:pt>
    <dgm:pt modelId="{67EB432B-7FB5-4F2F-A279-1C45C1E2826D}">
      <dgm:prSet phldrT="[文本]" custT="1"/>
      <dgm:spPr/>
      <dgm:t>
        <a:bodyPr/>
        <a:lstStyle/>
        <a:p>
          <a:pPr marL="0" marR="0" indent="0" algn="ctr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促进校企联合</a:t>
          </a:r>
        </a:p>
      </dgm:t>
    </dgm:pt>
    <dgm:pt modelId="{73AE9DDD-6FDA-4BD7-8755-B845368EC64F}" type="par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F3B05AE5-CA40-427C-B5F6-31C43A58F51E}" type="sib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B3968824-E230-487E-8F94-5F952FFBC299}">
      <dgm:prSet phldrT="[文本]" custT="1"/>
      <dgm:spPr/>
      <dgm:t>
        <a:bodyPr/>
        <a:lstStyle/>
        <a:p>
          <a:pPr marL="0" marR="0" indent="0" algn="ctr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推进国际接轨</a:t>
          </a:r>
        </a:p>
      </dgm:t>
    </dgm:pt>
    <dgm:pt modelId="{175E8247-EE01-4EFE-B195-4B1667949A4C}" type="par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9AD652B9-34E1-45DA-A7F1-1315E8823F92}" type="sib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DDD6233D-32B9-459C-8145-ECCC8A006805}" type="pres">
      <dgm:prSet presAssocID="{AE26D651-981F-4ABF-A66C-D2A9304856D1}" presName="compositeShape" presStyleCnt="0">
        <dgm:presLayoutVars>
          <dgm:dir/>
          <dgm:resizeHandles/>
        </dgm:presLayoutVars>
      </dgm:prSet>
      <dgm:spPr/>
    </dgm:pt>
    <dgm:pt modelId="{432AABAE-5540-46AF-933C-4C5CF05838F6}" type="pres">
      <dgm:prSet presAssocID="{AE26D651-981F-4ABF-A66C-D2A9304856D1}" presName="pyramid" presStyleLbl="node1" presStyleIdx="0" presStyleCnt="1"/>
      <dgm:spPr>
        <a:prstGeom prst="rtTriangle">
          <a:avLst/>
        </a:prstGeom>
        <a:solidFill>
          <a:schemeClr val="accent2">
            <a:lumMod val="20000"/>
            <a:lumOff val="80000"/>
          </a:schemeClr>
        </a:solidFill>
      </dgm:spPr>
    </dgm:pt>
    <dgm:pt modelId="{879A137B-568E-4AE9-AB49-DF2D964267B0}" type="pres">
      <dgm:prSet presAssocID="{AE26D651-981F-4ABF-A66C-D2A9304856D1}" presName="theList" presStyleCnt="0"/>
      <dgm:spPr/>
    </dgm:pt>
    <dgm:pt modelId="{B897846C-C6F0-47C7-92FA-DC5E2B1A7131}" type="pres">
      <dgm:prSet presAssocID="{67EB432B-7FB5-4F2F-A279-1C45C1E2826D}" presName="aNode" presStyleLbl="fgAcc1" presStyleIdx="0" presStyleCnt="2" custLinFactY="115119" custLinFactNeighborX="-23117" custLinFactNeighborY="2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E6F70FA-1FBB-43AE-8036-6E5CCF623287}" type="pres">
      <dgm:prSet presAssocID="{67EB432B-7FB5-4F2F-A279-1C45C1E2826D}" presName="aSpace" presStyleCnt="0"/>
      <dgm:spPr/>
    </dgm:pt>
    <dgm:pt modelId="{75C3559F-1668-4814-8971-A36CC7991F20}" type="pres">
      <dgm:prSet presAssocID="{B3968824-E230-487E-8F94-5F952FFBC299}" presName="aNode" presStyleLbl="fgAcc1" presStyleIdx="1" presStyleCnt="2" custLinFactY="-71328" custLinFactNeighborX="-23431" custLinFactNeighborY="-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A01794-D7B3-4E2F-8E15-957BB7C5063B}" type="pres">
      <dgm:prSet presAssocID="{B3968824-E230-487E-8F94-5F952FFBC299}" presName="aSpace" presStyleCnt="0"/>
      <dgm:spPr/>
    </dgm:pt>
  </dgm:ptLst>
  <dgm:cxnLst>
    <dgm:cxn modelId="{9EC9E424-2D55-40B1-A2D4-38D5439D0506}" type="presOf" srcId="{B3968824-E230-487E-8F94-5F952FFBC299}" destId="{75C3559F-1668-4814-8971-A36CC7991F20}" srcOrd="0" destOrd="0" presId="urn:microsoft.com/office/officeart/2005/8/layout/pyramid2"/>
    <dgm:cxn modelId="{67354513-2C86-4364-9D1A-E4ADD2308BD5}" srcId="{AE26D651-981F-4ABF-A66C-D2A9304856D1}" destId="{67EB432B-7FB5-4F2F-A279-1C45C1E2826D}" srcOrd="0" destOrd="0" parTransId="{73AE9DDD-6FDA-4BD7-8755-B845368EC64F}" sibTransId="{F3B05AE5-CA40-427C-B5F6-31C43A58F51E}"/>
    <dgm:cxn modelId="{1E9A2C7C-9111-4CCF-98EC-DAE8E7034135}" srcId="{AE26D651-981F-4ABF-A66C-D2A9304856D1}" destId="{B3968824-E230-487E-8F94-5F952FFBC299}" srcOrd="1" destOrd="0" parTransId="{175E8247-EE01-4EFE-B195-4B1667949A4C}" sibTransId="{9AD652B9-34E1-45DA-A7F1-1315E8823F92}"/>
    <dgm:cxn modelId="{DE7466A8-E711-4640-87B5-C67A4843043A}" type="presOf" srcId="{67EB432B-7FB5-4F2F-A279-1C45C1E2826D}" destId="{B897846C-C6F0-47C7-92FA-DC5E2B1A7131}" srcOrd="0" destOrd="0" presId="urn:microsoft.com/office/officeart/2005/8/layout/pyramid2"/>
    <dgm:cxn modelId="{332CF8BE-41F2-43B6-B72C-1B26DC6AD7BF}" type="presOf" srcId="{AE26D651-981F-4ABF-A66C-D2A9304856D1}" destId="{DDD6233D-32B9-459C-8145-ECCC8A006805}" srcOrd="0" destOrd="0" presId="urn:microsoft.com/office/officeart/2005/8/layout/pyramid2"/>
    <dgm:cxn modelId="{E4718B4A-3FF6-4119-B05B-8754E00E804D}" type="presParOf" srcId="{DDD6233D-32B9-459C-8145-ECCC8A006805}" destId="{432AABAE-5540-46AF-933C-4C5CF05838F6}" srcOrd="0" destOrd="0" presId="urn:microsoft.com/office/officeart/2005/8/layout/pyramid2"/>
    <dgm:cxn modelId="{2BD3F5C7-7327-4CE7-B03D-F16EC87C0388}" type="presParOf" srcId="{DDD6233D-32B9-459C-8145-ECCC8A006805}" destId="{879A137B-568E-4AE9-AB49-DF2D964267B0}" srcOrd="1" destOrd="0" presId="urn:microsoft.com/office/officeart/2005/8/layout/pyramid2"/>
    <dgm:cxn modelId="{CE451A01-89F9-413F-82D6-7A3F6D537C8F}" type="presParOf" srcId="{879A137B-568E-4AE9-AB49-DF2D964267B0}" destId="{B897846C-C6F0-47C7-92FA-DC5E2B1A7131}" srcOrd="0" destOrd="0" presId="urn:microsoft.com/office/officeart/2005/8/layout/pyramid2"/>
    <dgm:cxn modelId="{2EF2FC58-D574-4230-A7BC-06DAA28C6054}" type="presParOf" srcId="{879A137B-568E-4AE9-AB49-DF2D964267B0}" destId="{0E6F70FA-1FBB-43AE-8036-6E5CCF623287}" srcOrd="1" destOrd="0" presId="urn:microsoft.com/office/officeart/2005/8/layout/pyramid2"/>
    <dgm:cxn modelId="{11425AE1-F1CF-4A28-A9E1-DC8AD382EC1E}" type="presParOf" srcId="{879A137B-568E-4AE9-AB49-DF2D964267B0}" destId="{75C3559F-1668-4814-8971-A36CC7991F20}" srcOrd="2" destOrd="0" presId="urn:microsoft.com/office/officeart/2005/8/layout/pyramid2"/>
    <dgm:cxn modelId="{AA100A2C-69B8-409D-B71B-968EE010D772}" type="presParOf" srcId="{879A137B-568E-4AE9-AB49-DF2D964267B0}" destId="{6FA01794-D7B3-4E2F-8E15-957BB7C5063B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xmlns="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E26D651-981F-4ABF-A66C-D2A9304856D1}" type="doc">
      <dgm:prSet loTypeId="urn:microsoft.com/office/officeart/2005/8/layout/pyramid2" loCatId="pyramid" qsTypeId="urn:microsoft.com/office/officeart/2005/8/quickstyle/simple1#3" qsCatId="simple" csTypeId="urn:microsoft.com/office/officeart/2005/8/colors/accent1_2#3" csCatId="accent1" phldr="1"/>
      <dgm:spPr/>
    </dgm:pt>
    <dgm:pt modelId="{67EB432B-7FB5-4F2F-A279-1C45C1E2826D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学科前沿方向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73AE9DDD-6FDA-4BD7-8755-B845368EC64F}" type="par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F3B05AE5-CA40-427C-B5F6-31C43A58F51E}" type="sib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B3968824-E230-487E-8F94-5F952FFBC299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鼓励优势交叉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175E8247-EE01-4EFE-B195-4B1667949A4C}" type="par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9AD652B9-34E1-45DA-A7F1-1315E8823F92}" type="sib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DDD6233D-32B9-459C-8145-ECCC8A006805}" type="pres">
      <dgm:prSet presAssocID="{AE26D651-981F-4ABF-A66C-D2A9304856D1}" presName="compositeShape" presStyleCnt="0">
        <dgm:presLayoutVars>
          <dgm:dir/>
          <dgm:resizeHandles/>
        </dgm:presLayoutVars>
      </dgm:prSet>
      <dgm:spPr/>
    </dgm:pt>
    <dgm:pt modelId="{432AABAE-5540-46AF-933C-4C5CF05838F6}" type="pres">
      <dgm:prSet presAssocID="{AE26D651-981F-4ABF-A66C-D2A9304856D1}" presName="pyramid" presStyleLbl="node1" presStyleIdx="0" presStyleCnt="1" custLinFactNeighborY="331"/>
      <dgm:spPr>
        <a:prstGeom prst="rtTriangle">
          <a:avLst/>
        </a:prstGeom>
        <a:solidFill>
          <a:schemeClr val="accent2">
            <a:lumMod val="20000"/>
            <a:lumOff val="80000"/>
          </a:schemeClr>
        </a:solidFill>
      </dgm:spPr>
    </dgm:pt>
    <dgm:pt modelId="{879A137B-568E-4AE9-AB49-DF2D964267B0}" type="pres">
      <dgm:prSet presAssocID="{AE26D651-981F-4ABF-A66C-D2A9304856D1}" presName="theList" presStyleCnt="0"/>
      <dgm:spPr/>
    </dgm:pt>
    <dgm:pt modelId="{B897846C-C6F0-47C7-92FA-DC5E2B1A7131}" type="pres">
      <dgm:prSet presAssocID="{67EB432B-7FB5-4F2F-A279-1C45C1E2826D}" presName="aNode" presStyleLbl="fgAcc1" presStyleIdx="0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E6F70FA-1FBB-43AE-8036-6E5CCF623287}" type="pres">
      <dgm:prSet presAssocID="{67EB432B-7FB5-4F2F-A279-1C45C1E2826D}" presName="aSpace" presStyleCnt="0"/>
      <dgm:spPr/>
    </dgm:pt>
    <dgm:pt modelId="{75C3559F-1668-4814-8971-A36CC7991F20}" type="pres">
      <dgm:prSet presAssocID="{B3968824-E230-487E-8F94-5F952FFBC299}" presName="aNode" presStyleLbl="fgAcc1" presStyleIdx="1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A01794-D7B3-4E2F-8E15-957BB7C5063B}" type="pres">
      <dgm:prSet presAssocID="{B3968824-E230-487E-8F94-5F952FFBC299}" presName="aSpace" presStyleCnt="0"/>
      <dgm:spPr/>
    </dgm:pt>
  </dgm:ptLst>
  <dgm:cxnLst>
    <dgm:cxn modelId="{29AAD231-0C9F-4825-B45D-813087CA730E}" type="presOf" srcId="{67EB432B-7FB5-4F2F-A279-1C45C1E2826D}" destId="{B897846C-C6F0-47C7-92FA-DC5E2B1A7131}" srcOrd="0" destOrd="0" presId="urn:microsoft.com/office/officeart/2005/8/layout/pyramid2"/>
    <dgm:cxn modelId="{9699D706-89CF-44C7-97D3-7F6F4AD08F12}" type="presOf" srcId="{AE26D651-981F-4ABF-A66C-D2A9304856D1}" destId="{DDD6233D-32B9-459C-8145-ECCC8A006805}" srcOrd="0" destOrd="0" presId="urn:microsoft.com/office/officeart/2005/8/layout/pyramid2"/>
    <dgm:cxn modelId="{67354513-2C86-4364-9D1A-E4ADD2308BD5}" srcId="{AE26D651-981F-4ABF-A66C-D2A9304856D1}" destId="{67EB432B-7FB5-4F2F-A279-1C45C1E2826D}" srcOrd="0" destOrd="0" parTransId="{73AE9DDD-6FDA-4BD7-8755-B845368EC64F}" sibTransId="{F3B05AE5-CA40-427C-B5F6-31C43A58F51E}"/>
    <dgm:cxn modelId="{1E9A2C7C-9111-4CCF-98EC-DAE8E7034135}" srcId="{AE26D651-981F-4ABF-A66C-D2A9304856D1}" destId="{B3968824-E230-487E-8F94-5F952FFBC299}" srcOrd="1" destOrd="0" parTransId="{175E8247-EE01-4EFE-B195-4B1667949A4C}" sibTransId="{9AD652B9-34E1-45DA-A7F1-1315E8823F92}"/>
    <dgm:cxn modelId="{1AFB2954-1113-4230-93BD-18AD61E720C0}" type="presOf" srcId="{B3968824-E230-487E-8F94-5F952FFBC299}" destId="{75C3559F-1668-4814-8971-A36CC7991F20}" srcOrd="0" destOrd="0" presId="urn:microsoft.com/office/officeart/2005/8/layout/pyramid2"/>
    <dgm:cxn modelId="{AF337F14-0299-46C8-9026-B256A73EEDD8}" type="presParOf" srcId="{DDD6233D-32B9-459C-8145-ECCC8A006805}" destId="{432AABAE-5540-46AF-933C-4C5CF05838F6}" srcOrd="0" destOrd="0" presId="urn:microsoft.com/office/officeart/2005/8/layout/pyramid2"/>
    <dgm:cxn modelId="{81B17AC0-3211-483F-944D-C09B50876E11}" type="presParOf" srcId="{DDD6233D-32B9-459C-8145-ECCC8A006805}" destId="{879A137B-568E-4AE9-AB49-DF2D964267B0}" srcOrd="1" destOrd="0" presId="urn:microsoft.com/office/officeart/2005/8/layout/pyramid2"/>
    <dgm:cxn modelId="{59ED7B06-FE2E-4858-A3C7-B7F0F898F20C}" type="presParOf" srcId="{879A137B-568E-4AE9-AB49-DF2D964267B0}" destId="{B897846C-C6F0-47C7-92FA-DC5E2B1A7131}" srcOrd="0" destOrd="0" presId="urn:microsoft.com/office/officeart/2005/8/layout/pyramid2"/>
    <dgm:cxn modelId="{C2B51FA0-466F-484C-B942-6B5B882D9641}" type="presParOf" srcId="{879A137B-568E-4AE9-AB49-DF2D964267B0}" destId="{0E6F70FA-1FBB-43AE-8036-6E5CCF623287}" srcOrd="1" destOrd="0" presId="urn:microsoft.com/office/officeart/2005/8/layout/pyramid2"/>
    <dgm:cxn modelId="{F96C1A44-514C-4E4D-BB4E-EA4F8D82FFAB}" type="presParOf" srcId="{879A137B-568E-4AE9-AB49-DF2D964267B0}" destId="{75C3559F-1668-4814-8971-A36CC7991F20}" srcOrd="2" destOrd="0" presId="urn:microsoft.com/office/officeart/2005/8/layout/pyramid2"/>
    <dgm:cxn modelId="{A813DB39-52A3-4CEF-A216-890BB0E807F6}" type="presParOf" srcId="{879A137B-568E-4AE9-AB49-DF2D964267B0}" destId="{6FA01794-D7B3-4E2F-8E15-957BB7C5063B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xmlns="" relId="rId1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E26D651-981F-4ABF-A66C-D2A9304856D1}" type="doc">
      <dgm:prSet loTypeId="urn:microsoft.com/office/officeart/2005/8/layout/pyramid2" loCatId="pyramid" qsTypeId="urn:microsoft.com/office/officeart/2005/8/quickstyle/simple1#4" qsCatId="simple" csTypeId="urn:microsoft.com/office/officeart/2005/8/colors/accent1_2#4" csCatId="accent1" phldr="1"/>
      <dgm:spPr/>
    </dgm:pt>
    <dgm:pt modelId="{67EB432B-7FB5-4F2F-A279-1C45C1E2826D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提高招生质量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73AE9DDD-6FDA-4BD7-8755-B845368EC64F}" type="par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F3B05AE5-CA40-427C-B5F6-31C43A58F51E}" type="sibTrans" cxnId="{67354513-2C86-4364-9D1A-E4ADD2308BD5}">
      <dgm:prSet/>
      <dgm:spPr/>
      <dgm:t>
        <a:bodyPr/>
        <a:lstStyle/>
        <a:p>
          <a:endParaRPr lang="zh-CN" altLang="en-US" sz="1800"/>
        </a:p>
      </dgm:t>
    </dgm:pt>
    <dgm:pt modelId="{B3968824-E230-487E-8F94-5F952FFBC299}">
      <dgm:prSet phldrT="[文本]" custT="1"/>
      <dgm:spPr/>
      <dgm:t>
        <a:bodyPr/>
        <a:lstStyle/>
        <a:p>
          <a:pPr algn="ctr"/>
          <a:r>
            <a:rPr lang="zh-CN" altLang="en-US" sz="1600" dirty="0" smtClean="0">
              <a:latin typeface="黑体" pitchFamily="49" charset="-122"/>
              <a:ea typeface="黑体" pitchFamily="49" charset="-122"/>
            </a:rPr>
            <a:t>提升培养质量</a:t>
          </a:r>
          <a:endParaRPr lang="zh-CN" altLang="en-US" sz="1600" dirty="0">
            <a:latin typeface="黑体" pitchFamily="49" charset="-122"/>
            <a:ea typeface="黑体" pitchFamily="49" charset="-122"/>
          </a:endParaRPr>
        </a:p>
      </dgm:t>
    </dgm:pt>
    <dgm:pt modelId="{175E8247-EE01-4EFE-B195-4B1667949A4C}" type="par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9AD652B9-34E1-45DA-A7F1-1315E8823F92}" type="sibTrans" cxnId="{1E9A2C7C-9111-4CCF-98EC-DAE8E7034135}">
      <dgm:prSet/>
      <dgm:spPr/>
      <dgm:t>
        <a:bodyPr/>
        <a:lstStyle/>
        <a:p>
          <a:endParaRPr lang="zh-CN" altLang="en-US" sz="1800"/>
        </a:p>
      </dgm:t>
    </dgm:pt>
    <dgm:pt modelId="{DDD6233D-32B9-459C-8145-ECCC8A006805}" type="pres">
      <dgm:prSet presAssocID="{AE26D651-981F-4ABF-A66C-D2A9304856D1}" presName="compositeShape" presStyleCnt="0">
        <dgm:presLayoutVars>
          <dgm:dir/>
          <dgm:resizeHandles/>
        </dgm:presLayoutVars>
      </dgm:prSet>
      <dgm:spPr/>
    </dgm:pt>
    <dgm:pt modelId="{432AABAE-5540-46AF-933C-4C5CF05838F6}" type="pres">
      <dgm:prSet presAssocID="{AE26D651-981F-4ABF-A66C-D2A9304856D1}" presName="pyramid" presStyleLbl="node1" presStyleIdx="0" presStyleCnt="1"/>
      <dgm:spPr>
        <a:prstGeom prst="rtTriangle">
          <a:avLst/>
        </a:prstGeom>
        <a:solidFill>
          <a:schemeClr val="accent2">
            <a:lumMod val="20000"/>
            <a:lumOff val="80000"/>
          </a:schemeClr>
        </a:solidFill>
      </dgm:spPr>
    </dgm:pt>
    <dgm:pt modelId="{879A137B-568E-4AE9-AB49-DF2D964267B0}" type="pres">
      <dgm:prSet presAssocID="{AE26D651-981F-4ABF-A66C-D2A9304856D1}" presName="theList" presStyleCnt="0"/>
      <dgm:spPr/>
    </dgm:pt>
    <dgm:pt modelId="{B897846C-C6F0-47C7-92FA-DC5E2B1A7131}" type="pres">
      <dgm:prSet presAssocID="{67EB432B-7FB5-4F2F-A279-1C45C1E2826D}" presName="aNode" presStyleLbl="fgAcc1" presStyleIdx="0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E6F70FA-1FBB-43AE-8036-6E5CCF623287}" type="pres">
      <dgm:prSet presAssocID="{67EB432B-7FB5-4F2F-A279-1C45C1E2826D}" presName="aSpace" presStyleCnt="0"/>
      <dgm:spPr/>
    </dgm:pt>
    <dgm:pt modelId="{75C3559F-1668-4814-8971-A36CC7991F20}" type="pres">
      <dgm:prSet presAssocID="{B3968824-E230-487E-8F94-5F952FFBC299}" presName="aNode" presStyleLbl="fgAcc1" presStyleIdx="1" presStyleCnt="2" custLinFactY="16627" custLinFactNeighborX="-25795" custLinFactNeighborY="10000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FA01794-D7B3-4E2F-8E15-957BB7C5063B}" type="pres">
      <dgm:prSet presAssocID="{B3968824-E230-487E-8F94-5F952FFBC299}" presName="aSpace" presStyleCnt="0"/>
      <dgm:spPr/>
    </dgm:pt>
  </dgm:ptLst>
  <dgm:cxnLst>
    <dgm:cxn modelId="{67354513-2C86-4364-9D1A-E4ADD2308BD5}" srcId="{AE26D651-981F-4ABF-A66C-D2A9304856D1}" destId="{67EB432B-7FB5-4F2F-A279-1C45C1E2826D}" srcOrd="0" destOrd="0" parTransId="{73AE9DDD-6FDA-4BD7-8755-B845368EC64F}" sibTransId="{F3B05AE5-CA40-427C-B5F6-31C43A58F51E}"/>
    <dgm:cxn modelId="{A246BBC5-358D-43F6-A209-3A7B5B3CFF44}" type="presOf" srcId="{AE26D651-981F-4ABF-A66C-D2A9304856D1}" destId="{DDD6233D-32B9-459C-8145-ECCC8A006805}" srcOrd="0" destOrd="0" presId="urn:microsoft.com/office/officeart/2005/8/layout/pyramid2"/>
    <dgm:cxn modelId="{A19E5E22-D398-4736-837A-B5AF830C59FC}" type="presOf" srcId="{B3968824-E230-487E-8F94-5F952FFBC299}" destId="{75C3559F-1668-4814-8971-A36CC7991F20}" srcOrd="0" destOrd="0" presId="urn:microsoft.com/office/officeart/2005/8/layout/pyramid2"/>
    <dgm:cxn modelId="{1E9A2C7C-9111-4CCF-98EC-DAE8E7034135}" srcId="{AE26D651-981F-4ABF-A66C-D2A9304856D1}" destId="{B3968824-E230-487E-8F94-5F952FFBC299}" srcOrd="1" destOrd="0" parTransId="{175E8247-EE01-4EFE-B195-4B1667949A4C}" sibTransId="{9AD652B9-34E1-45DA-A7F1-1315E8823F92}"/>
    <dgm:cxn modelId="{8112FCC4-2B9C-42D8-AD6C-3428928CF1AF}" type="presOf" srcId="{67EB432B-7FB5-4F2F-A279-1C45C1E2826D}" destId="{B897846C-C6F0-47C7-92FA-DC5E2B1A7131}" srcOrd="0" destOrd="0" presId="urn:microsoft.com/office/officeart/2005/8/layout/pyramid2"/>
    <dgm:cxn modelId="{90FD81B6-4495-4593-9704-1AB7A6189A4C}" type="presParOf" srcId="{DDD6233D-32B9-459C-8145-ECCC8A006805}" destId="{432AABAE-5540-46AF-933C-4C5CF05838F6}" srcOrd="0" destOrd="0" presId="urn:microsoft.com/office/officeart/2005/8/layout/pyramid2"/>
    <dgm:cxn modelId="{2A7B8D2A-3939-4094-AD12-84EEF9D0F38E}" type="presParOf" srcId="{DDD6233D-32B9-459C-8145-ECCC8A006805}" destId="{879A137B-568E-4AE9-AB49-DF2D964267B0}" srcOrd="1" destOrd="0" presId="urn:microsoft.com/office/officeart/2005/8/layout/pyramid2"/>
    <dgm:cxn modelId="{6411277F-525B-4951-BEB9-280D040245B1}" type="presParOf" srcId="{879A137B-568E-4AE9-AB49-DF2D964267B0}" destId="{B897846C-C6F0-47C7-92FA-DC5E2B1A7131}" srcOrd="0" destOrd="0" presId="urn:microsoft.com/office/officeart/2005/8/layout/pyramid2"/>
    <dgm:cxn modelId="{9AAECE80-DC0B-4490-ADCF-A89A8BADC9C8}" type="presParOf" srcId="{879A137B-568E-4AE9-AB49-DF2D964267B0}" destId="{0E6F70FA-1FBB-43AE-8036-6E5CCF623287}" srcOrd="1" destOrd="0" presId="urn:microsoft.com/office/officeart/2005/8/layout/pyramid2"/>
    <dgm:cxn modelId="{57F19168-4466-4844-B2E9-9645FE244CA0}" type="presParOf" srcId="{879A137B-568E-4AE9-AB49-DF2D964267B0}" destId="{75C3559F-1668-4814-8971-A36CC7991F20}" srcOrd="2" destOrd="0" presId="urn:microsoft.com/office/officeart/2005/8/layout/pyramid2"/>
    <dgm:cxn modelId="{331F7E7A-011A-4AC8-A9BB-6E8CC6EBFE86}" type="presParOf" srcId="{879A137B-568E-4AE9-AB49-DF2D964267B0}" destId="{6FA01794-D7B3-4E2F-8E15-957BB7C5063B}" srcOrd="3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xmlns="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32AABAE-5540-46AF-933C-4C5CF05838F6}">
      <dsp:nvSpPr>
        <dsp:cNvPr id="0" name=""/>
        <dsp:cNvSpPr/>
      </dsp:nvSpPr>
      <dsp:spPr>
        <a:xfrm>
          <a:off x="0" y="0"/>
          <a:ext cx="1425525" cy="2175526"/>
        </a:xfrm>
        <a:prstGeom prst="rtTriangle">
          <a:avLst/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7846C-C6F0-47C7-92FA-DC5E2B1A7131}">
      <dsp:nvSpPr>
        <dsp:cNvPr id="0" name=""/>
        <dsp:cNvSpPr/>
      </dsp:nvSpPr>
      <dsp:spPr>
        <a:xfrm>
          <a:off x="473748" y="443013"/>
          <a:ext cx="926591" cy="77333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完善培养模式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473748" y="443013"/>
        <a:ext cx="926591" cy="773331"/>
      </dsp:txXfrm>
    </dsp:sp>
    <dsp:sp modelId="{75C3559F-1668-4814-8971-A36CC7991F20}">
      <dsp:nvSpPr>
        <dsp:cNvPr id="0" name=""/>
        <dsp:cNvSpPr/>
      </dsp:nvSpPr>
      <dsp:spPr>
        <a:xfrm>
          <a:off x="473748" y="1313011"/>
          <a:ext cx="926591" cy="77333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强化导师队伍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473748" y="1313011"/>
        <a:ext cx="926591" cy="773331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32AABAE-5540-46AF-933C-4C5CF05838F6}">
      <dsp:nvSpPr>
        <dsp:cNvPr id="0" name=""/>
        <dsp:cNvSpPr/>
      </dsp:nvSpPr>
      <dsp:spPr>
        <a:xfrm>
          <a:off x="0" y="0"/>
          <a:ext cx="1508933" cy="2035794"/>
        </a:xfrm>
        <a:prstGeom prst="rtTriangle">
          <a:avLst/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7846C-C6F0-47C7-92FA-DC5E2B1A7131}">
      <dsp:nvSpPr>
        <dsp:cNvPr id="0" name=""/>
        <dsp:cNvSpPr/>
      </dsp:nvSpPr>
      <dsp:spPr>
        <a:xfrm>
          <a:off x="527733" y="1217764"/>
          <a:ext cx="980806" cy="72366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促进校企联合</a:t>
          </a:r>
        </a:p>
      </dsp:txBody>
      <dsp:txXfrm>
        <a:off x="527733" y="1217764"/>
        <a:ext cx="980806" cy="723661"/>
      </dsp:txXfrm>
    </dsp:sp>
    <dsp:sp modelId="{75C3559F-1668-4814-8971-A36CC7991F20}">
      <dsp:nvSpPr>
        <dsp:cNvPr id="0" name=""/>
        <dsp:cNvSpPr/>
      </dsp:nvSpPr>
      <dsp:spPr>
        <a:xfrm>
          <a:off x="524653" y="411266"/>
          <a:ext cx="980806" cy="72366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推进国际接轨</a:t>
          </a:r>
        </a:p>
      </dsp:txBody>
      <dsp:txXfrm>
        <a:off x="524653" y="411266"/>
        <a:ext cx="980806" cy="723661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32AABAE-5540-46AF-933C-4C5CF05838F6}">
      <dsp:nvSpPr>
        <dsp:cNvPr id="0" name=""/>
        <dsp:cNvSpPr/>
      </dsp:nvSpPr>
      <dsp:spPr>
        <a:xfrm>
          <a:off x="0" y="0"/>
          <a:ext cx="1525110" cy="2035794"/>
        </a:xfrm>
        <a:prstGeom prst="rtTriangle">
          <a:avLst/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7846C-C6F0-47C7-92FA-DC5E2B1A7131}">
      <dsp:nvSpPr>
        <dsp:cNvPr id="0" name=""/>
        <dsp:cNvSpPr/>
      </dsp:nvSpPr>
      <dsp:spPr>
        <a:xfrm>
          <a:off x="506843" y="414558"/>
          <a:ext cx="991321" cy="72366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学科前沿方向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506843" y="414558"/>
        <a:ext cx="991321" cy="723661"/>
      </dsp:txXfrm>
    </dsp:sp>
    <dsp:sp modelId="{75C3559F-1668-4814-8971-A36CC7991F20}">
      <dsp:nvSpPr>
        <dsp:cNvPr id="0" name=""/>
        <dsp:cNvSpPr/>
      </dsp:nvSpPr>
      <dsp:spPr>
        <a:xfrm>
          <a:off x="506843" y="1228677"/>
          <a:ext cx="991321" cy="723661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鼓励优势交叉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506843" y="1228677"/>
        <a:ext cx="991321" cy="723661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432AABAE-5540-46AF-933C-4C5CF05838F6}">
      <dsp:nvSpPr>
        <dsp:cNvPr id="0" name=""/>
        <dsp:cNvSpPr/>
      </dsp:nvSpPr>
      <dsp:spPr>
        <a:xfrm>
          <a:off x="0" y="0"/>
          <a:ext cx="1538968" cy="2143806"/>
        </a:xfrm>
        <a:prstGeom prst="rtTriangle">
          <a:avLst/>
        </a:prstGeom>
        <a:solidFill>
          <a:schemeClr val="accent2">
            <a:lumMod val="20000"/>
            <a:lumOff val="8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97846C-C6F0-47C7-92FA-DC5E2B1A7131}">
      <dsp:nvSpPr>
        <dsp:cNvPr id="0" name=""/>
        <dsp:cNvSpPr/>
      </dsp:nvSpPr>
      <dsp:spPr>
        <a:xfrm>
          <a:off x="511449" y="436554"/>
          <a:ext cx="1000329" cy="76205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提高招生质量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511449" y="436554"/>
        <a:ext cx="1000329" cy="762056"/>
      </dsp:txXfrm>
    </dsp:sp>
    <dsp:sp modelId="{75C3559F-1668-4814-8971-A36CC7991F20}">
      <dsp:nvSpPr>
        <dsp:cNvPr id="0" name=""/>
        <dsp:cNvSpPr/>
      </dsp:nvSpPr>
      <dsp:spPr>
        <a:xfrm>
          <a:off x="511449" y="1293867"/>
          <a:ext cx="1000329" cy="762056"/>
        </a:xfrm>
        <a:prstGeom prst="round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600" kern="1200" dirty="0" smtClean="0">
              <a:latin typeface="黑体" pitchFamily="49" charset="-122"/>
              <a:ea typeface="黑体" pitchFamily="49" charset="-122"/>
            </a:rPr>
            <a:t>提升培养质量</a:t>
          </a:r>
          <a:endParaRPr lang="zh-CN" altLang="en-US" sz="1600" kern="1200" dirty="0">
            <a:latin typeface="黑体" pitchFamily="49" charset="-122"/>
            <a:ea typeface="黑体" pitchFamily="49" charset="-122"/>
          </a:endParaRPr>
        </a:p>
      </dsp:txBody>
      <dsp:txXfrm>
        <a:off x="511449" y="1293867"/>
        <a:ext cx="1000329" cy="7620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#4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10.jpe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jpeg>
</file>

<file path=ppt/media/image35.png>
</file>

<file path=ppt/media/image36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527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 i="0"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60800" y="0"/>
            <a:ext cx="29527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i="0"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6986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5513" y="744538"/>
            <a:ext cx="4965700" cy="3724275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18050"/>
            <a:ext cx="5453062" cy="4468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2925"/>
            <a:ext cx="29527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 i="0"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60800" y="9432925"/>
            <a:ext cx="2952750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i="0"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fld id="{A4C8B78C-54EA-47AA-B1A1-3DB9EAF3A86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华文细黑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278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0278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02787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E50A807-808E-4A29-9512-A4DF8A0F760A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3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326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2326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23267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A1DE4CB-A0A7-4A82-99C4-F9C6CFFB1562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14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531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25314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2531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B7094A9-FB69-4175-8507-83751AC3DFBC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15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736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27362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27363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65F1B16-0847-4CDE-B166-CF68CEDA71CD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16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940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29410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29411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11E7EEA-AC76-4EC9-A9F4-BA6199F5EDA7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17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248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32482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32483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D37A25-0E86-4BDF-BDAC-51DB11C49E06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19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452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34530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34531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76C1C179-0F80-4174-8AB1-39462A788FA8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20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657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36578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36579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22F5444-998E-43FD-9244-220F8FD7F365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21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862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3862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>
              <a:ea typeface="宋体" charset="-122"/>
            </a:endParaRPr>
          </a:p>
        </p:txBody>
      </p:sp>
      <p:sp>
        <p:nvSpPr>
          <p:cNvPr id="19738627" name="灯片编号占位符 3"/>
          <p:cNvSpPr txBox="1">
            <a:spLocks noGrp="1"/>
          </p:cNvSpPr>
          <p:nvPr/>
        </p:nvSpPr>
        <p:spPr bwMode="auto">
          <a:xfrm>
            <a:off x="3860800" y="9434513"/>
            <a:ext cx="2954338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4803" tIns="47402" rIns="94803" bIns="47402" anchor="b"/>
          <a:lstStyle/>
          <a:p>
            <a:pPr algn="r" defTabSz="946150" latinLnBrk="1">
              <a:spcBef>
                <a:spcPct val="50000"/>
              </a:spcBef>
            </a:pPr>
            <a:fld id="{D60DE4A4-69ED-48FF-80FD-5D4BAD8A4EF3}" type="slidenum">
              <a:rPr lang="en-US" altLang="ko-KR" sz="1300">
                <a:latin typeface="Tahoma" pitchFamily="34" charset="0"/>
                <a:ea typeface="Gulim" pitchFamily="34" charset="-127"/>
                <a:cs typeface="Tahoma" pitchFamily="34" charset="0"/>
              </a:rPr>
              <a:pPr algn="r" defTabSz="946150" latinLnBrk="1">
                <a:spcBef>
                  <a:spcPct val="50000"/>
                </a:spcBef>
              </a:pPr>
              <a:t>22</a:t>
            </a:fld>
            <a:endParaRPr lang="en-US" altLang="ko-KR" sz="1300">
              <a:latin typeface="Tahoma" pitchFamily="34" charset="0"/>
              <a:ea typeface="Gulim" pitchFamily="34" charset="-127"/>
              <a:cs typeface="Tahoma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067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40674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4067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2596134-6999-495D-80F4-E0B20D695FA4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23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374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4374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43747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33D992F-4C5D-4BCC-BD76-17CC5C8723E0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25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483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04834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0483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FDB358E-0237-472E-8F35-26D65C9E6BC0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4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579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45794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4579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4D14F5-8B2C-4F3C-9443-6E490A2412CF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26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784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47842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47843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7A094A7-B80C-4476-BC74-FCF33CBF2F75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27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988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49890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49891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02DEB26-44DB-405D-8576-A12476018175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28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193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51938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51939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F53D314-4A8D-44D1-A040-261CFD51006C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29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398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5398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53987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1A74397-6FC9-401D-B2AF-BE0ED76557A4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30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688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06882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06883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E93090B-4597-49AC-9E78-1AF877209703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5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9953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09954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09955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98394F2-12FB-46C5-9F37-36F7D8209238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7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2001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12002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12003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856FAEB-5837-44BA-9DA0-9BB24D13E4A9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8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4049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14050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14051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703D523-D07D-4057-9F3B-9E4DB74C1C74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9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609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16098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16099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C3C047E-C897-40C9-8643-27D1928E6566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10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18145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18146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18147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3A570B2-1EC6-446F-9EF0-A0D2F261F570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11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21217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9721218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zh-CN" altLang="en-US" smtClean="0"/>
          </a:p>
        </p:txBody>
      </p:sp>
      <p:sp>
        <p:nvSpPr>
          <p:cNvPr id="19721219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321647E-8071-4E9B-9806-A08B0698E601}" type="slidenum">
              <a:rPr lang="en-US" altLang="zh-CN" smtClean="0">
                <a:solidFill>
                  <a:srgbClr val="000000"/>
                </a:solidFill>
                <a:latin typeface="Arial" charset="0"/>
              </a:rPr>
              <a:pPr/>
              <a:t>13</a:t>
            </a:fld>
            <a:endParaRPr lang="en-US" altLang="zh-CN" smtClean="0">
              <a:solidFill>
                <a:srgbClr val="000000"/>
              </a:solidFill>
              <a:latin typeface="Arial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10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5.xml"/></Relationships>
</file>

<file path=ppt/slideLayouts/_rels/slideLayout10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6.xml"/></Relationships>
</file>

<file path=ppt/slideLayouts/_rels/slideLayout10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7.xml"/></Relationships>
</file>

<file path=ppt/slideLayouts/_rels/slideLayout10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8.xml"/></Relationships>
</file>

<file path=ppt/slideLayouts/_rels/slideLayout10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9.xml"/></Relationships>
</file>

<file path=ppt/slideLayouts/_rels/slideLayout10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0.xml"/></Relationships>
</file>

<file path=ppt/slideLayouts/_rels/slideLayout10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1.xml"/></Relationships>
</file>

<file path=ppt/slideLayouts/_rels/slideLayout10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0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2.xml"/></Relationships>
</file>

<file path=ppt/slideLayouts/_rels/slideLayout1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3.xml"/></Relationships>
</file>

<file path=ppt/slideLayouts/_rels/slideLayout1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4.xml"/></Relationships>
</file>

<file path=ppt/slideLayouts/_rels/slideLayout1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5.xml"/></Relationships>
</file>

<file path=ppt/slideLayouts/_rels/slideLayout1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6.xml"/></Relationships>
</file>

<file path=ppt/slideLayouts/_rels/slideLayout1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7.xml"/></Relationships>
</file>

<file path=ppt/slideLayouts/_rels/slideLayout1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8.xml"/></Relationships>
</file>

<file path=ppt/slideLayouts/_rels/slideLayout1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9.xml"/></Relationships>
</file>

<file path=ppt/slideLayouts/_rels/slideLayout1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0.xml"/></Relationships>
</file>

<file path=ppt/slideLayouts/_rels/slideLayout1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1.xml"/></Relationships>
</file>

<file path=ppt/slideLayouts/_rels/slideLayout1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2.xml"/></Relationships>
</file>

<file path=ppt/slideLayouts/_rels/slideLayout1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3.xml"/></Relationships>
</file>

<file path=ppt/slideLayouts/_rels/slideLayout1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4.xml"/></Relationships>
</file>

<file path=ppt/slideLayouts/_rels/slideLayout1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5.xml"/></Relationships>
</file>

<file path=ppt/slideLayouts/_rels/slideLayout1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6.xml"/></Relationships>
</file>

<file path=ppt/slideLayouts/_rels/slideLayout1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7.xml"/></Relationships>
</file>

<file path=ppt/slideLayouts/_rels/slideLayout1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8.xml"/></Relationships>
</file>

<file path=ppt/slideLayouts/_rels/slideLayout1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9.xml"/></Relationships>
</file>

<file path=ppt/slideLayouts/_rels/slideLayout1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0.xml"/></Relationships>
</file>

<file path=ppt/slideLayouts/_rels/slideLayout1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1.xml"/></Relationships>
</file>

<file path=ppt/slideLayouts/_rels/slideLayout1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2.xml"/></Relationships>
</file>

<file path=ppt/slideLayouts/_rels/slideLayout1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3.xml"/></Relationships>
</file>

<file path=ppt/slideLayouts/_rels/slideLayout1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4.xml"/></Relationships>
</file>

<file path=ppt/slideLayouts/_rels/slideLayout1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5.xml"/></Relationships>
</file>

<file path=ppt/slideLayouts/_rels/slideLayout1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6.xml"/></Relationships>
</file>

<file path=ppt/slideLayouts/_rels/slideLayout1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7.xml"/></Relationships>
</file>

<file path=ppt/slideLayouts/_rels/slideLayout1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8.xml"/></Relationships>
</file>

<file path=ppt/slideLayouts/_rels/slideLayout1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9.xml"/></Relationships>
</file>

<file path=ppt/slideLayouts/_rels/slideLayout1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0.xml"/></Relationships>
</file>

<file path=ppt/slideLayouts/_rels/slideLayout1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1.xml"/></Relationships>
</file>

<file path=ppt/slideLayouts/_rels/slideLayout1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2.xml"/></Relationships>
</file>

<file path=ppt/slideLayouts/_rels/slideLayout1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3.xml"/></Relationships>
</file>

<file path=ppt/slideLayouts/_rels/slideLayout1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4.xml"/></Relationships>
</file>

<file path=ppt/slideLayouts/_rels/slideLayout1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5.xml"/></Relationships>
</file>

<file path=ppt/slideLayouts/_rels/slideLayout1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6.xml"/></Relationships>
</file>

<file path=ppt/slideLayouts/_rels/slideLayout1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7.xml"/></Relationships>
</file>

<file path=ppt/slideLayouts/_rels/slideLayout1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8.xml"/></Relationships>
</file>

<file path=ppt/slideLayouts/_rels/slideLayout1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9.xml"/></Relationships>
</file>

<file path=ppt/slideLayouts/_rels/slideLayout1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0.xml"/></Relationships>
</file>

<file path=ppt/slideLayouts/_rels/slideLayout1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1.xml"/></Relationships>
</file>

<file path=ppt/slideLayouts/_rels/slideLayout1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2.xml"/></Relationships>
</file>

<file path=ppt/slideLayouts/_rels/slideLayout1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3.xml"/></Relationships>
</file>

<file path=ppt/slideLayouts/_rels/slideLayout1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4.xml"/></Relationships>
</file>

<file path=ppt/slideLayouts/_rels/slideLayout1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5.xml"/></Relationships>
</file>

<file path=ppt/slideLayouts/_rels/slideLayout1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6.xml"/></Relationships>
</file>

<file path=ppt/slideLayouts/_rels/slideLayout1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7.xml"/></Relationships>
</file>

<file path=ppt/slideLayouts/_rels/slideLayout1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8.xml"/></Relationships>
</file>

<file path=ppt/slideLayouts/_rels/slideLayout1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9.xml"/></Relationships>
</file>

<file path=ppt/slideLayouts/_rels/slideLayout1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0.xml"/></Relationships>
</file>

<file path=ppt/slideLayouts/_rels/slideLayout1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1.xml"/></Relationships>
</file>

<file path=ppt/slideLayouts/_rels/slideLayout1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2.xml"/></Relationships>
</file>

<file path=ppt/slideLayouts/_rels/slideLayout1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3.xml"/></Relationships>
</file>

<file path=ppt/slideLayouts/_rels/slideLayout1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4.xml"/></Relationships>
</file>

<file path=ppt/slideLayouts/_rels/slideLayout1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5.xml"/></Relationships>
</file>

<file path=ppt/slideLayouts/_rels/slideLayout1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6.xml"/></Relationships>
</file>

<file path=ppt/slideLayouts/_rels/slideLayout1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7.xml"/></Relationships>
</file>

<file path=ppt/slideLayouts/_rels/slideLayout1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8.xml"/></Relationships>
</file>

<file path=ppt/slideLayouts/_rels/slideLayout1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.xml"/></Relationships>
</file>

<file path=ppt/slideLayouts/_rels/slideLayout1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9.xml"/></Relationships>
</file>

<file path=ppt/slideLayouts/_rels/slideLayout1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2.bin"/></Relationships>
</file>

<file path=ppt/slideLayouts/_rels/slideLayout1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3.bin"/></Relationships>
</file>

<file path=ppt/slideLayouts/_rels/slideLayout1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0.xml"/></Relationships>
</file>

<file path=ppt/slideLayouts/_rels/slideLayout1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4.bin"/></Relationships>
</file>

<file path=ppt/slideLayouts/_rels/slideLayout1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1.xml"/></Relationships>
</file>

<file path=ppt/slideLayouts/_rels/slideLayout1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5.bin"/></Relationships>
</file>

<file path=ppt/slideLayouts/_rels/slideLayout1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2.xml"/></Relationships>
</file>

<file path=ppt/slideLayouts/_rels/slideLayout1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6.bin"/></Relationships>
</file>

<file path=ppt/slideLayouts/_rels/slideLayout1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3.xml"/></Relationships>
</file>

<file path=ppt/slideLayouts/_rels/slideLayout1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7.bin"/></Relationships>
</file>

<file path=ppt/slideLayouts/_rels/slideLayout1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4.xml"/></Relationships>
</file>

<file path=ppt/slideLayouts/_rels/slideLayout1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8.bin"/></Relationships>
</file>

<file path=ppt/slideLayouts/_rels/slideLayout1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5.xml"/></Relationships>
</file>

<file path=ppt/slideLayouts/_rels/slideLayout1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9.bin"/></Relationships>
</file>

<file path=ppt/slideLayouts/_rels/slideLayout1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6.xml"/></Relationships>
</file>

<file path=ppt/slideLayouts/_rels/slideLayout1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0.bin"/></Relationships>
</file>

<file path=ppt/slideLayouts/_rels/slideLayout1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1.bin"/></Relationships>
</file>

<file path=ppt/slideLayouts/_rels/slideLayout1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57.xml"/></Relationships>
</file>

<file path=ppt/slideLayouts/_rels/slideLayout1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2.bin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3.bin"/></Relationships>
</file>

<file path=ppt/slideLayouts/_rels/slideLayout1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4.bin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Master" Target="../slideMasters/slideMaster16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5.png"/><Relationship Id="rId4" Type="http://schemas.openxmlformats.org/officeDocument/2006/relationships/oleObject" Target="../embeddings/oleObject15.bin"/></Relationships>
</file>

<file path=ppt/slideLayouts/_rels/slideLayout1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1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7.xml"/></Relationships>
</file>

<file path=ppt/slideLayouts/_rels/slideLayout2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8.xml"/></Relationships>
</file>

<file path=ppt/slideLayouts/_rels/slideLayout2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9.xml"/></Relationships>
</file>

<file path=ppt/slideLayouts/_rels/slideLayout2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0.xml"/></Relationships>
</file>

<file path=ppt/slideLayouts/_rels/slideLayout2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1.xml"/></Relationships>
</file>

<file path=ppt/slideLayouts/_rels/slideLayout2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2.xml"/></Relationships>
</file>

<file path=ppt/slideLayouts/_rels/slideLayout2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3.xml"/></Relationships>
</file>

<file path=ppt/slideLayouts/_rels/slideLayout2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4.xml"/></Relationships>
</file>

<file path=ppt/slideLayouts/_rels/slideLayout2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2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5.xml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6.xml"/></Relationships>
</file>

<file path=ppt/slideLayouts/_rels/slideLayout3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7.xml"/></Relationships>
</file>

<file path=ppt/slideLayouts/_rels/slideLayout3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8.xml"/></Relationships>
</file>

<file path=ppt/slideLayouts/_rels/slideLayout3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9.xml"/></Relationships>
</file>

<file path=ppt/slideLayouts/_rels/slideLayout3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0.xml"/></Relationships>
</file>

<file path=ppt/slideLayouts/_rels/slideLayout3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1.xml"/></Relationships>
</file>

<file path=ppt/slideLayouts/_rels/slideLayout3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2.xml"/></Relationships>
</file>

<file path=ppt/slideLayouts/_rels/slideLayout3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3.xml"/></Relationships>
</file>

<file path=ppt/slideLayouts/_rels/slideLayout3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3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4.xml"/></Relationships>
</file>

<file path=ppt/slideLayouts/_rels/slideLayout4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5.xml"/></Relationships>
</file>

<file path=ppt/slideLayouts/_rels/slideLayout4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6.xml"/></Relationships>
</file>

<file path=ppt/slideLayouts/_rels/slideLayout4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7.xml"/></Relationships>
</file>

<file path=ppt/slideLayouts/_rels/slideLayout4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8.xml"/></Relationships>
</file>

<file path=ppt/slideLayouts/_rels/slideLayout4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9.xml"/></Relationships>
</file>

<file path=ppt/slideLayouts/_rels/slideLayout4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0.xml"/></Relationships>
</file>

<file path=ppt/slideLayouts/_rels/slideLayout4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1.xml"/></Relationships>
</file>

<file path=ppt/slideLayouts/_rels/slideLayout4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4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2.xml"/></Relationships>
</file>

<file path=ppt/slideLayouts/_rels/slideLayout5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3.xml"/></Relationships>
</file>

<file path=ppt/slideLayouts/_rels/slideLayout5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4.xml"/></Relationships>
</file>

<file path=ppt/slideLayouts/_rels/slideLayout5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5.xml"/></Relationships>
</file>

<file path=ppt/slideLayouts/_rels/slideLayout5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6.xml"/></Relationships>
</file>

<file path=ppt/slideLayouts/_rels/slideLayout5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7.xml"/></Relationships>
</file>

<file path=ppt/slideLayouts/_rels/slideLayout5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8.xml"/></Relationships>
</file>

<file path=ppt/slideLayouts/_rels/slideLayout5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9.xml"/></Relationships>
</file>

<file path=ppt/slideLayouts/_rels/slideLayout5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5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0.xml"/></Relationships>
</file>

<file path=ppt/slideLayouts/_rels/slideLayout6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1.xml"/></Relationships>
</file>

<file path=ppt/slideLayouts/_rels/slideLayout6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2.xml"/></Relationships>
</file>

<file path=ppt/slideLayouts/_rels/slideLayout6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3.xml"/></Relationships>
</file>

<file path=ppt/slideLayouts/_rels/slideLayout6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4.xml"/></Relationships>
</file>

<file path=ppt/slideLayouts/_rels/slideLayout6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5.xml"/></Relationships>
</file>

<file path=ppt/slideLayouts/_rels/slideLayout6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6.xml"/></Relationships>
</file>

<file path=ppt/slideLayouts/_rels/slideLayout6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7.xml"/></Relationships>
</file>

<file path=ppt/slideLayouts/_rels/slideLayout6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8.xml"/></Relationships>
</file>

<file path=ppt/slideLayouts/_rels/slideLayout6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6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9.xml"/></Relationships>
</file>

<file path=ppt/slideLayouts/_rels/slideLayout7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0.xml"/></Relationships>
</file>

<file path=ppt/slideLayouts/_rels/slideLayout7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1.xml"/></Relationships>
</file>

<file path=ppt/slideLayouts/_rels/slideLayout7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2.xml"/></Relationships>
</file>

<file path=ppt/slideLayouts/_rels/slideLayout7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3.xml"/></Relationships>
</file>

<file path=ppt/slideLayouts/_rels/slideLayout7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4.xml"/></Relationships>
</file>

<file path=ppt/slideLayouts/_rels/slideLayout7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5.xml"/></Relationships>
</file>

<file path=ppt/slideLayouts/_rels/slideLayout7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6.xml"/></Relationships>
</file>

<file path=ppt/slideLayouts/_rels/slideLayout7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7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7.xml"/></Relationships>
</file>

<file path=ppt/slideLayouts/_rels/slideLayout8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8.xml"/></Relationships>
</file>

<file path=ppt/slideLayouts/_rels/slideLayout8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9.xml"/></Relationships>
</file>

<file path=ppt/slideLayouts/_rels/slideLayout8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0.xml"/></Relationships>
</file>

<file path=ppt/slideLayouts/_rels/slideLayout8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1.xml"/></Relationships>
</file>

<file path=ppt/slideLayouts/_rels/slideLayout8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2.xml"/></Relationships>
</file>

<file path=ppt/slideLayouts/_rels/slideLayout8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3.xml"/></Relationships>
</file>

<file path=ppt/slideLayouts/_rels/slideLayout8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4.xml"/></Relationships>
</file>

<file path=ppt/slideLayouts/_rels/slideLayout8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8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5.xml"/></Relationships>
</file>

<file path=ppt/slideLayouts/_rels/slideLayout9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6.xml"/></Relationships>
</file>

<file path=ppt/slideLayouts/_rels/slideLayout9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7.xml"/></Relationships>
</file>

<file path=ppt/slideLayouts/_rels/slideLayout9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8.xml"/></Relationships>
</file>

<file path=ppt/slideLayouts/_rels/slideLayout9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9.xml"/></Relationships>
</file>

<file path=ppt/slideLayouts/_rels/slideLayout9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0.xml"/></Relationships>
</file>

<file path=ppt/slideLayouts/_rels/slideLayout9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1.xml"/></Relationships>
</file>

<file path=ppt/slideLayouts/_rels/slideLayout9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2.xml"/></Relationships>
</file>

<file path=ppt/slideLayouts/_rels/slideLayout9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3.xml"/></Relationships>
</file>

<file path=ppt/slideLayouts/_rels/slideLayout9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9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_rels/slideLayout9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2BA16C-40A4-4ED9-8B54-BA79FFF159AE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D1B224-EDD5-446C-868D-FABF460F6752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A281B8-7AC2-4BF4-A3B0-5688EA7E30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415484-60DE-4FBC-A351-DA1B44F34F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1FA680-0E9E-43DE-888B-B7DCE499AA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20468B-C655-486B-BC63-5C38F059EB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DC6189-D2F3-4008-BC90-91ECA96F71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D2D0F8-26FE-42D7-8C05-E61A1B813B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207AD2-87DE-4352-9475-22A7A2564E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E6D473-A5ED-4C9E-BAAA-B6AFD950D3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0CC1F6-E679-4EA4-9E7B-C7C0EDD6E9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C43CFD-BA92-4709-B391-8D02550D0E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D78C40-3DF0-41ED-9A9A-F653F2F490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709262-2A13-4722-9E43-838658727F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B53904-0EB5-43A0-8E21-FFAFB8A6AD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1AEE70E-FFB3-4629-817A-6AF19A744B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1B4EFD-2DBA-43AB-9BA3-AA2762A296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953064-5530-4760-A08E-544F061C3D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A19151-2A76-4440-8C76-80B492C83A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906F18-6239-4960-93BA-070777A569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C6E85D-58AB-49CE-B16C-21CD103651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DBF420-4AFE-4D5B-A26C-9219138219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D28464-0C7E-4CDF-BB49-BDB3563B7F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A5A4A42-6BE4-497C-9191-82E24DCAD7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DC0017-32B8-4969-941E-C3B30404DB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521EC2-D12F-44E6-8794-DE7E216778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B2AC56-1671-4469-AD68-DDD734CF79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067713-3913-4557-8084-E799C7C35C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763CAF-43C8-4CFD-80BF-7EC3194029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F7307A-BEB1-48E7-829E-AB7ABEE4B00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CA8AED-01FD-4014-9B8F-C0178F6A48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30B561-C404-416D-9569-2B455EB6DB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6DF392-6BB2-4051-ABC4-39767FA449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4DF0751-DD9F-4A7A-B9B3-FF99810AF0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AC2AD5A-4710-4F46-BA37-57C0AE6ED2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939709-1498-47F3-8336-828673C127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185A00-38AD-4E55-9D9A-ED206D946A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DA2B93-F7B2-4A0B-BDE5-9335797A5D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459639-319A-4119-8B7A-7678827B7A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88D9FB-6C48-4B52-8D14-8B3CA1F2DC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2533C1-00A6-4649-8843-1127642DAA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46D4A1C-7E75-4154-84E0-CBB340B272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E91217-F255-4713-B7CA-76B7CC5927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5CDB851-36A1-43FA-A23C-329B489044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ED338D-ED49-43A4-BA2B-1AF79046C4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8CA4ED-B7C8-4D95-9287-CDECDFA1E9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A8DF08-4D19-491F-BFD0-B69B70DFD2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87FE62-A893-4F74-BBBF-BFAC621B48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9514FD-0EA8-4004-9354-7A467AD683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182FEE-0376-4D34-B094-786C2AD840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D8BD2B-6977-4F91-8608-698FC17E57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05C5E0-7801-4685-B759-3BFC35ABD2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94BDC9-A91E-4BC8-BBD1-169136D1A2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DB31DF2-9391-4112-8F32-E30613F33B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F15A41-7644-4D8B-B599-8F9F143E3D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DE8634-0780-4F10-82DA-A729F9D572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8689A7-E9CB-4FE1-8994-99B394B80A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C9FDE5-D81F-41DE-908D-7D308D2FC6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D804081-5931-44AD-AED8-031C01FF6A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D6E248-61B5-4D00-8552-D31CC8C4EB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F6AFBB-2F7B-49A6-91B0-7078004ECB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90BC80-1E07-49AB-A4DA-F97B776E3B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58BD43B-958E-4273-BCEA-2B938EC057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4AAD12-7481-422E-ABD9-3D5C1D774C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C58C447-63E7-4155-BD8F-E33F02267F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6D764F-FB77-4FBC-B737-2BDC50A464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87C52FC-3088-43FE-94D6-CFB611E9F7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621188-644A-4D1C-9767-F3C6AC2B1A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77F13B-DE56-4900-9E27-743F413FA2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5445AD-E9AF-43E7-BF12-E80AB324E5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2FB459-3C17-41C0-8575-EE7DCC9CC2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B421CA-2ECD-427C-9242-E0825C9782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15B9DE-A3F1-4CED-B7F3-F19D5246F9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E8DAC4-CEFA-4DCB-9228-0AE530B96C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509332-570E-4A53-9C5E-C884817C7A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4981F5-6E2F-44E4-A506-6F5D5AA248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21F867-5800-4477-A68D-C15E2E8921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D66AC21-08AF-4683-8C5A-787B6C39AE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88C87F-D023-4D34-A122-56ACAA1072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4B14ACC-EEFF-491A-8C01-1166E5F773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ECF332-A816-4705-BF05-00DA1525E8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06A889-5893-4FEE-936C-A6896FD51D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4D4092-84E1-4C17-B75E-2F47E575DB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FBF016-C8E7-42CE-8B79-36111F9661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2A7511-E0DF-4C02-A34E-ABC2002070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1E07DB2-43C6-4C67-8B50-DF75002B70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3C38FE-495F-4EBA-B930-E8AFB06603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D9A7C8-EA1D-494B-8852-FADC26257D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0C85EB-9025-4EF2-BC19-FC304DEE38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37B237-B9F9-47AE-BD51-A859646354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DDD024-EFF2-4F35-B0AD-002374632E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6F9000-F652-46AA-B631-67F39ED9FF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04B04D-8E0F-435D-8BDC-AB92605DF5C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C316C2-2E8A-46CD-B68F-2F94784C92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01CAC1-A88F-4C1D-84AD-891DAAFD0E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5CEC54-BBDA-4074-A0E6-AF7C5BD05F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C64FFA-D49C-4638-91E5-71BF95334F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3444F9-7EA3-49D8-9B82-8459B53DC8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40B192-17AA-4320-999F-B13E0023625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B8BD881-1B04-44BE-94FB-58AE81904A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BB4460-60F0-4D8C-B5F3-5B5B50B977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4E82B8-6899-4A8A-9405-A9CFCCCE3E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F6B459-C5D5-4A4D-AE5B-23DB572B1D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0F933A-B466-4CBE-BD7C-BC61E37DD0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59129A-94EB-4D90-AB3B-8516CC7C89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DE618C-B208-475F-927D-0B4EEA66E2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5C7142-4A7C-47A0-A234-0D1FB5317E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18C4E97-3AAF-483B-8656-702E04D654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FFB5D5-9B31-4406-8630-CC8F5B3232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6FA84C-3291-403C-9AA5-8F92175A20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CCFF4C-7DC1-4765-AA0D-97984F84DC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0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0BC782-42BF-427A-962D-A7FFFBD9D5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5B5C3F-F90F-4713-BB15-5C6A30ED43AD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CFF381-2988-43AF-B905-EC97F5EE22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46D864-BB5B-487E-85AD-3455B8F37E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2BA0286-D8C1-4F4B-9856-99F9198A3C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A7E459-2097-4063-9CB4-2A6D801F86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4A03E6-2577-4B63-9D32-72F5DA82F0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34C893-612F-4C1B-A98A-571786E4F8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2D5D1B5-B9F1-402B-A8B4-7BD09C3F15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F96A53-E661-414D-A32F-589E2A5989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F37EAB-C100-4308-9C5F-1A2B4A2F31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B495FC-51EC-4365-AB89-B1B10E1B10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934150-876F-4E57-AC38-ED3B926C26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58DC3F-90BF-4373-800A-78D79C74CA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E2AC089-9E26-4040-B115-1DDFE7A4BA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318274-EB9D-43F9-B65B-8E9C4205E2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840E74-C436-4E6A-879D-820EDC145F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03C7791-1391-497A-B839-AA6FE445D5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2E94FE-61C4-40F0-8248-4E0A146C82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6F144C-E34E-45EC-BC8D-3A80E52964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89C87F-689A-4DEF-B725-EF23683530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7D4118-4792-468B-8BD7-DFCA672B60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476945-F5FD-48C3-BA92-8D3BF3F4E1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2FFB99-92DB-4F90-AFC6-B3832A88D5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5D53E8-A910-4640-8FFC-90929D8271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9A7C76-1078-4AE3-9225-EAE34768EB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E062C1-A485-4DF7-84A3-B0B574E8C4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6623DA-BDEE-488D-B097-AF27CD8E58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C9D489-5E95-4411-9525-5CB66D1355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D060913-6DD2-4509-AD68-8E8A236107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54B77C-B433-4EC2-AC06-7F3A70C513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3F36ED-180D-4578-904C-FB0987E5B4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CAC542B-71C4-4D4F-803D-9EAEF661EB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3E4D95-079C-4F8F-8789-23DEBC2177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087BC9-925B-4424-80C2-89C7AE224D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081EBFB-E389-46C4-B5B4-423D683874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B9CBE3-1F49-4EBE-8133-E76FB5818A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78290A-57E9-43C4-A7D5-226FD9AD7E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D56651-63DC-4901-B635-8B7375D5EE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E88D329-84D0-4CDC-84DD-E8B97B2FA8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AFE409-7799-4091-AB8D-AEAE9CEF5E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99C369-4B85-4DD5-B0FC-C4DC47435C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8D98A0-7749-47DF-B670-7CF10F1E0C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E5DB93-D31E-4C96-8382-FFDB7A18F3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F875FC-293B-462D-9061-DEF70E7E20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CE4B73-06EA-4EC8-91F7-57F5AB9E5C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C82E63-D428-4433-88F3-8EAE4BBE68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C71A30-510C-47FB-A328-BD6079D21A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D0EDB1-2F5C-4A61-A092-35A2AC4D11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2179E8E-BFD6-48B4-9289-6131E20C86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379510-CEEF-44A0-993F-19861D4D86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8933661-826B-475F-A76F-13DA93F4F7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CFECC1-FA35-475B-9270-0085E35ACA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B7871BE-4FEB-4466-B3D4-3E430F46B18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5D75FB-67D3-481F-8F6F-91E8B3D439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766640F-9D95-4A39-BF55-A1BAB2ABA6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09C7BE-95D3-4C67-80A9-8C388282FE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CE87BF-8E0C-41E0-BA83-9103C40EEA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AB092B5-3F89-4DD9-9118-7C4B76D5EA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C6519C-E3B5-4422-AF75-E0785E00CB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6DFB41-5637-4071-8B95-23EFF9EE07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8CBEEC-746C-487F-80EC-1B1CBCD82C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885F60-C56A-4885-BF43-4FC745E801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FDD5B1-F29B-4C45-832B-71B1B65122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0BFE18-664D-48FB-95ED-C085BCEB3D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0CC4A9-1F54-4DCB-A1D2-B1F3198944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2DCC92-8435-47A5-B22C-D4994A497B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1A5505B-B543-41D0-B214-0C875CDCCE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5665B7-DDCB-437B-8B8E-EA8B882B4B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8A0623D-26BD-4C3C-817F-557F488E3F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479D1B-2EFB-456E-BFED-7ECBDF66E3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103E2E-B328-4BA0-A82C-5C8866AA25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EC4209-ED34-43C0-A70F-A1FE5AEBCD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0C6C0B-43DD-4F1A-BF85-7ADB4E058F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AFD431-0C10-4E85-B9AB-7E05FBE806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45D062-FD8F-49E7-B33B-768A359692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4B95E9-057D-48DA-86B7-28DC05DEC3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231536-D5B5-41C4-A00E-D33D9B1397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B7C394-3253-428E-957E-D88C26B7638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8A1558-4A53-4979-B7ED-106DF10FC3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5AC7C7-BEC3-4E7E-B53F-C7DE501BF0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7A8A72-D9E3-439A-8DA7-0F42AB1C2A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66EDF2B-345D-4A39-BADA-D60656E517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BAAE5AF-645A-4ECD-9682-A8E326157D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E4F875F-059D-4777-9ECE-8887639F93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7D0311-FCCD-47B9-B2EC-EEB9BC25A5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300EE0B-4411-4544-94B0-FF4302215D0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F575FD-02C2-43EC-BB71-4879E9BE4E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F16981-539C-4614-9C22-BEB0C5D52A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75B401-041D-4405-8839-39F5B8D227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F1BA10-0278-47A0-8F87-D794302C04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38DAB9-7B38-4A58-99D9-91739B0ADE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669111-8A3A-4004-865E-244570106F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EC5D06-04A2-4A4F-AD3A-9412B8F714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4DB7E1-2EE1-4974-A48A-1B50B1D4FA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D3BB71-4D34-4A90-B86F-6E63AEC524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8E08C3-1C04-4F29-9728-FC6EB8BE8B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F7C5F3-AB35-4655-9517-29702CC84D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652BC1-B6FA-45B8-989F-D51AAD54EC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20EEE5-2964-4A0C-9DAB-1971C1994C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ED192F-615D-4145-A9E3-EA40B20ECA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DA63DF4-AA85-406F-8FB1-843131BAE0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11E3CC-687A-4131-9764-9DF33E3788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36C9B5-A04C-4989-A3A6-184E5A5EA4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652E71-B062-4849-A23B-BB44CFC5E3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1DF12F-B15E-4C3F-BD1C-A40DEF8C17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C91BE1-36B4-4427-A2B4-CE296F9CA4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1E9FCD7-97C3-4265-9396-20F371C7AC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2CD5FF-D98D-4E02-82C6-D085BA3790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213FF2-26CE-49F1-97A4-BA6C7D2E17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84DB2A5-1279-4AF3-A5BC-2E492CB1C7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1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B4E4DB-BE11-493D-B66C-E5C8CDFCF3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6EC4135-5A0B-4708-81B2-7C2CEBE901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7A1DEE9-2352-4B45-877F-9EB39FEA4F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B250DC-08A8-4269-8EFC-DF2B7EB492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912DA5-E6C1-46A6-9B2C-266A51D3C2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7C2C66-CA94-4C20-AF5A-5D5668C5A45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4CCB99-39DD-4C6A-9BAD-84CB6B31DD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55433A-B164-4E55-B000-84DD2E3627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D4EF95-DA33-45C9-8103-FD7783F6E0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0DA042-EE94-432E-941E-9078AE23DF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EC147B-C4D3-4517-920A-0D5E5367F6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B8356C-3F5A-4DAD-A441-1006BEACD5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3A49CC-0685-4149-86BA-40BA2BB143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22AA29-43A3-448F-BF2C-2FA500DD5F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A899A73-7CE8-47E5-AC65-4294D4EB57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CF5C85-4829-42D0-AC90-748C4D6AFC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12DA35-ED9C-4785-A66C-8BAD720B8A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42BDCB-E905-469A-A191-C836963835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AEFCDD-E3B5-4489-9970-BB87BCC730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97C6C0-98CD-409E-9984-F21882DA72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B7A657-388B-448C-940D-A497BECBAE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C58975-59F3-4A8A-A11C-D3155FAF0E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AFA48F-67A7-4587-AD98-5A73928768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6C4A00-B28B-4AE2-BD57-74B8250711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5793BC9-8A70-4FA5-875B-0A6E0362FA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D9038D-D91D-410D-821B-BD3B009FFE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2694DF-49C1-40A6-8519-96761BFD63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FD4183-59F6-4254-953F-DD741CABA0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1A2FE5-DC79-4C28-827A-4BAEA15A6F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1F7CB7-68CC-4E7B-A63F-8884FB449E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654938-431D-44A8-967D-38D24CED93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C091EF-6ED1-4AA5-B2F9-2BD3106327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FF7DF8-8B2E-44F6-9E00-4A280562FC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43FCCE-BB81-4713-BF93-EA144CC81F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7BD5A5-B825-4D4A-BDDD-B5D39A2668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D89B14-5876-4552-825F-55252FA0F0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E1E372-71B6-4044-97E6-C8A447F611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099750-CBB2-4CA6-A075-7D5B1FCF6E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6CA8D3-9983-4D50-9421-A542A0673E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25F460-4548-4A2A-88AA-5AA23BC396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842EC5-CB85-414C-871B-08F5C5B4BA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2BC01F-8ED0-4314-9D8C-8A64B8189C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C730A2-6CF3-4392-902F-3924B8244C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DACB77-B22B-42D8-A9F6-1F59F73BB8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1E9DB4D-D73B-483D-B2C2-1175403EDCF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37980D-FA42-4503-9211-0C2922BE07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8AD583-5CC2-42D5-917C-CF9A04C213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3505722-3E34-4A0F-9088-1F2675FBCA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25C261-F164-4465-93D6-A21DDFA9F6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B7D25E-5A72-4A28-9C58-174BCA25F5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D602DB8-B304-4A35-903D-3063D9721B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BB830D-FB5A-412F-8777-6126731862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832A3C-8293-4F36-BDDD-CBB22EEF6D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AEDE6B-39FF-4FF9-8F30-53CB6C8926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B06018-F647-4B59-A098-F42AE55EE6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9278DA-0B9C-4C65-9EAD-BDC53C3B60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0C1938-B582-461E-AC53-CCA5E14C5D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6BDC91-8811-4505-AB99-25BB924972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307868-8FCB-46C9-B09A-40CDA726ED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4FBB45-E688-4F32-B234-DE171ABE30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D7F3B0-D0E7-4913-9290-D68846F6C8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BBC5DA-5EE3-4C7A-B90F-454A8F0513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BBBD66-CE96-4191-9887-BA78D3E3EC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B599C1-5C19-40D6-AEAC-3C84C84913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D646DD-1835-4D4D-BFF8-8B3825F32C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AD03A4-5009-403C-A4FE-FA0C3F159B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CC07BAA-444C-4786-955A-D8B6DE7B4A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D2CD30-94B2-403F-94CD-0038D086FE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1AC83D-65D6-4404-963A-3D844BD032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E8E151D-D341-4474-BFC3-EB16E1F460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C816A3-3E23-41DF-AFCF-F8E8ECE419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D52064B-E9A6-4E52-B0DA-4FEF771F01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60810D-4FFD-4ACF-B372-244590B65A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43ACE1-DF01-4546-97D4-5F5F7BD954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A38E2F-E64E-473D-85ED-CC87103BC1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0C0CF5-24AD-42FE-9973-A0D8BFF3C9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921714-8ED0-466D-A4F3-0CFEC36695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FB033F-205B-4F42-8E9F-8C0F2C40560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BB6D602-E7EA-40E4-B9AA-7AA3BC9B4A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C95AB0-3FA8-4017-8B30-B811FD0183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1BAC11-E5F8-4F35-BFD2-54EBE63313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D347B8-C261-4954-B7FD-4315098D9D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A064F3-ACE6-4958-B704-EBFE70010A1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5FAFD1-E031-4B48-9EDF-29C341BD55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B1DDDE5-2EA6-4F2C-9580-49AC04285B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74644F-022C-4DC9-8B77-395F38F654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6CBF99-9D9E-44AD-90E6-EA8BCFA642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837C7A-2AF2-405F-8692-D774767D6D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356A61-BF76-4383-9ED9-2D8B930E7E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CDA54D-D3E0-4D5B-999A-E15DB2A725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43A9C0-AA92-44A1-9021-6C853BB5C0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06D91B-3783-4F41-89DE-4303A23019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E29306-38F7-484D-9071-1C774F206D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CB0D8E-CA35-4AAC-8F93-C30D971AA3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AE89E7B-2F30-4C06-9C7A-4F863BD5F3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F5D679-08C9-4D65-AA63-45396ABD9E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0E18315-4F5A-460A-8284-F1FAE7884B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22CCDE-2635-4355-A9C2-C0127FB3CE8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BD78FD7-0562-4B3F-8B5F-45DDCEA645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0CD06F-4903-4EB3-98D6-8DA2BC45F8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DF694C-DF0F-4146-B9AC-6A5985976B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051B3F9-B1C3-4E4F-8C8D-BFE4949284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DEDD7C-F8B9-4AA6-A41B-7D12789FED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81D940-6541-4DD7-B3A7-B78975322F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100BEA-FCFC-49E8-A963-9AD8ED67E4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44DFB8-7690-4124-8744-616FB745FD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9FFC94-265A-468A-96A9-4ED7D9B8FC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13E31B1-0DF6-44B4-B623-EA89911806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C71513-79DF-4079-B870-6C0A4FD5F0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3663B0-2F30-4E04-9EC1-CD477459D54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C3B244-A3B2-4337-A495-0D91A94E62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2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EC2FDD-EACA-400B-B68C-FC9D1C4043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BC8522-BD78-41B6-BB96-60FB6C7B42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7D43D7-2887-461E-B978-E2536CFDD1C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1D9CFF-F7DB-4D88-A0D7-0838456C8F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F4FF38-0311-4D2F-9080-DA409AFF41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85477D-36D4-4CCF-BBF4-BFAA2010DF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4E9DC8D-6D4F-496B-87DF-16511A5CD9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26DB6B-F2BB-418D-B754-3864E682EF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8B8855-48AC-46D0-B59D-CC290F0C93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1D29044-625E-4D2A-8F9B-531AB9E691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92D6D3-5844-44A4-852C-0D59480C85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A0CD92-9C39-4FB7-961F-DC4CE77FCC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3E7C7D-A090-45F2-8516-272E6C85E1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5E429E-21FD-4152-AF6B-156C09C395B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FFEEE2-415D-4A21-A943-E78824F563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5BB755-7C36-42C7-9E6E-BC4C7027D2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B7FE51-EF54-4D7D-AAF8-2D013D6A73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6BAA9D-6263-4A2A-9546-C37BBF65FC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4515CD3-9EDB-4E2F-970A-9EEC086C05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7FABCE-6531-4847-91C8-4A52E9555D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1A8533-7FEA-4D0D-94EC-487D0C29C9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5BEF8C-F43A-48BA-97E2-13487C03A4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9435F1-F829-419B-888B-1C36474644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D20144-67BB-4FB6-9021-43A4267BC6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FF8E1F-8499-4592-9B47-EC66969A4B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3AE4B3-1B65-4513-A2AD-E59213070C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932A77-A45F-421A-B860-8E242EBA76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A29AFC-BB20-4DAD-80A2-959530A2A3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C8AC3F8-E53D-4D07-A44C-FDC6345FDF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4391AC-CE30-4A23-AF41-BBB055DCE4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F352DC-B7E9-4D46-86FE-EF96213170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AA920F-911A-4733-86FF-F2AAA903254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7DED9C0-2995-4465-BA85-7CB0A51264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8C31A6-02CD-4ECC-AF8D-E40CD9E1E2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E4E385-6D0A-4569-A098-BCB1AA8050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D79747B-66D5-44A3-A950-8EBF9DC773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D4AE73-DA06-4A55-B9A8-65C36CEDF8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CF3063-CA27-4430-81A9-D7C996EF7C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29A131-72CD-406D-B60D-394DCB1F8A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0023B1-9E9D-4EC5-8DD4-7A64357AE9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5474669-7D62-4582-8988-8EF72CCB5D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41475A-C5AA-435C-B69B-A02119F885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6A3A39-71BA-4045-9E50-17C1855EDD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B6A311-AD7B-413E-B412-88EF7575EB1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5FA8FB-25E6-46C5-BBF3-9316B0BD10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3C3830-FBB2-4E76-92F0-F039FFA12A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D24D25-27A3-49A8-985D-DD91798031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F4978E-FCB0-4A23-9A40-806F5E30F8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5380C7-9AE9-4EAF-80B5-D0391CB186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F30312-5680-449A-96E9-F351143AF1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5C0C07-7CEE-42A0-A426-8515F437E6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577688-925B-451B-B6B9-FEA804D890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1B5D21-94E8-4B5F-8EFC-7ED2F0A016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D4FA0B-71A0-4AD2-98C4-7511FF5DBD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D808F2-5499-471A-8F20-7697A881B9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6B6F22-BD69-4D31-ABBF-EE8CB68484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32B6E6-3B45-40BB-903E-FF6A15EDE5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5E5BEC-3D5A-43AA-94EA-D286DA46F8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F0E971-D193-4010-A12E-083657CE38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C404F4-7BEB-4831-813F-87969EA2EB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73E4ED-6005-44CC-B36F-EFA5EB34F8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2D4DA2-A6CD-4FAD-87A0-C60AB8AD7C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8EC729-0FEA-48F7-A366-DA63FB604D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5FB460-6A88-436B-93BF-A291074513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06DF9F-750E-4BBE-88ED-4E96875489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92575A-AB37-4A37-BBC2-2A15D9BB9B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76FA04-D4BA-43B6-BA25-1F5CE0B720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EB1079-D94D-4EC8-B6E5-02D64D30EE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4493D7-FC6E-4BD1-BAAB-E1E85123AB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D85EE2-F9A8-4EB9-820F-BE28129797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1F2757-1F43-4BA5-8BDF-1261A61FA1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A0B66B-87C9-4C47-AD87-B570EBDB7D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08AB2A-4586-4A08-9B38-9C25F71AF0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8749B8-B848-45A8-BD9B-7B708CF39E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55B1F6E-7E61-404B-8A86-165E49E01B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1F5341-5EE6-4BA7-AE32-F8823276FF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59AA3D0-54C5-452E-ADAB-76D946DD256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A14F88C-BBF6-430A-ADA0-321AEBF3E6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F27B01-A37B-47A1-9941-7D209971A1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83760B-8C24-49CD-9F16-5AEE85B1D8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5C42C1-16AE-491F-9E3D-C6018DD850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26440A-5E61-4A3C-892D-4AEA7A0F10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459BB4-3BD3-47A7-9D43-B31B890DAD4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612D981-B373-4CE9-BEF6-ED6BF6AE1C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EC94D6-9CBB-4324-859E-472A2D19F2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D728121-4155-4BED-822F-1E1893DFA3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484C79-91D6-4DF6-8374-1E7807DE9A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CADEB9-ACDB-45E8-AAC7-9E2557B429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3463E9-006A-45CF-A302-27B23ACC4C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530216-89A5-4C77-8DAF-637C08938C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3D56A8-AF95-4273-9B5E-B0B3A2B58B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C0E32B-ABD7-41AC-9517-96E911BD20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5DF434-3E38-4B70-ACEA-E727220485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7A0049-960E-43C3-84A2-369C442CB3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5DA7DC8-0A83-4DB2-A9A8-157F280D33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B405BCB-1024-42BC-8ADD-062ADDDF20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B002C9-132D-425E-85E6-B2EC13DB44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A5E2E5-17E8-409D-9262-EAE19EACF1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CAA2E5-DFB5-444D-BF8F-DC4F8DE199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70BF12D-383D-432D-A64F-1D7CFF7CA0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FD6BF5-6843-43D4-8BF5-9C4A562A0C6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19ACB9-ABF1-4102-AFEF-BFADAE7147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42DD27-935E-4873-8338-AB175A1583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C5C4D2-785E-480E-9C0E-DBAE424625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0E9647-1192-4330-B00F-6C0C0D7407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AACD4F-8895-48EF-B2A4-A3665B9357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852AAD-C7B1-415B-93B8-B746A57764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E4A410-FC3B-4028-BC2B-BF224C7336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CC889D-B6E0-4696-94CF-01151ACB16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164460-A77E-4DA8-A2EB-C3FB11AD6F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F129FA-5107-43BD-BB59-98B126BE71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3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5C726C-924E-4CC8-AFBB-942327E7FD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9AF12A-CA8B-4266-96F0-4F65848915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B73748-D888-40F7-88DC-9B6A361DB7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DC7C95-CFF2-47D5-B2C3-569080E477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7E29DD-D2CB-4C97-A911-416AD1245E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BC2999-9024-480D-B73B-5E873297DC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1A1BD1-432F-496F-A919-330EB5987A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18CECB-CE54-4000-846B-2F474F4D27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6DCADA-4E8D-4F77-9AB9-B0A3E1F957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1F2E0B3-4E6A-4EDB-B654-2F55F446B6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E01E6C-F112-4BEA-8D9B-1BE5E34869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B8DDAB-12B1-42D7-AF2B-22EF6047CE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1BEBC8-6B0D-4F60-A141-A8F537A42E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C93035-6A4A-4E7F-A101-2EB3E190DA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8409AE8-83B6-4031-8135-CEF320408D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C7297F-DABD-46C5-B02C-AEFC169CA1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817EE9-0BAF-4154-86AF-B100520A7C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162F15-6FB9-44B3-847F-1556B115CC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4157AF-06D8-4C85-A44A-6C683926C2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8C9504-3390-49B2-96E8-252DDCEA86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76BE02-3096-4E99-8189-B285AE2B96A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51485CB-4EFC-47C5-862A-1AAF7EA8FE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ECACDB-3E3D-4003-A509-71CA4F6448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A5C680-E77E-4EBA-831D-7CBE3D54AD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7C0365-1139-482E-B129-26A5393A6D6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35D389-7726-4AF7-9A28-DD4CD96539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F0483E-AE8C-4942-A401-44EE0A8AA3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D0F428F-9E4A-4119-8B46-F58DD2E4FF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E3AD9E-C005-41E3-BCA3-158C42DFC4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3CEE6B-2185-465D-8FE4-E7527B8FE3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BFD5F0-81EF-47F8-88B5-05229E7CA8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665B7E-29F2-495F-8768-7788BE670C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E0A6A5-9F46-47B3-82F1-7D108E5A39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49D8170-BB99-4268-B108-77C67ED8BD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A51EEF-DC45-4CAB-A0A0-C384951494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5ED7EE-9306-4341-8E7C-DCAE5D0684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715F2A-FC6F-4628-AA64-8E8C1796844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B3CB07-1FD4-4D1A-938F-3B56D863B2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BA25AC-28F8-46F3-83ED-879012F1D5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1C6A3E-B295-445F-BFDC-4C76C7339A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88421B7-9CE4-4405-9EA5-6B788CAE36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5E2A78-36B0-48A7-A88C-7FD3132D24F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06E359-9003-42F2-85FF-5B528A84D2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85C08C-5AF3-4943-993E-BB73B2200C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E26778-7B68-48F7-9AEA-CE072615CD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9A6E0D-6DAB-4978-9224-D15F2D3A84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7ED2EA-B7EF-48BF-B5E1-9AD42B96B6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84A5F78-41B5-40FC-8F11-7FBDCCC736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9549B5-F370-450B-9953-DB3E3D53AB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D69EEA-8C47-4EC2-ADC7-BE4C5B2991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E18533-680C-4B2F-BC7E-715A3D6886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44A804-FE74-480A-A0B3-F879E3FC40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5D3ABF-1AF9-475C-9EED-84DE0A9A30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D0C0A6-B52F-423D-9A80-DF6E12C801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8015D7-0B32-4D96-A894-0EA4ED882B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99AFB5-27E0-47DD-995E-FDAD6777BA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9958EC-D285-442C-85D8-04E10A581B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FC3F61-EE2F-4DF9-AC31-D4C0A8E829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1F5619-FE67-417F-BCF4-F91E312AB9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B967E7-EB32-4795-83B4-B710FFFF40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98B60FB-9C65-4021-A53A-E012CC10F9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CE6E2B-2102-4DC5-91E8-5F197F7A2E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BDCEDE-BCD4-440F-A377-2AEE0A51F7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AD667F-DFC8-4A75-BE2A-767D155BB3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ACD6E2-DECA-4A4B-8892-21D182211E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32DCAE-080F-40CB-8FBD-8CC00B6999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64615C-632C-4ED4-A331-746C9A2AA8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5BB37C-8C96-4925-A08A-B32B2BB134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6279B6A-205C-47FC-8339-5BD8BB7AE4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75E830-A801-4C16-9CCF-11F1B10354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3499FD-D937-4CAE-9A4F-395E95000D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8BD62B-DC15-49FC-A756-81DA4EC0F5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58C6CA-2A6C-4CC2-9A49-827EB0722C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51AFF1-0E97-4394-8B59-359F7E8D22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97C2AE-BBE0-4364-87E7-FB49AA1705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A2FC67-3D6B-4EBA-8464-E2EB34265C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FE9838-2126-457F-83EA-89537B7E10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903504-5186-47D7-B0BA-8C1C1A80A2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627B60-52AD-4FDE-A9FA-F3F2045DF5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F555FA-BC6E-475B-8B9A-D04D868D53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D03189-4BEA-4037-9A71-EC8058E212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017118-32D3-48E1-A656-93353978D6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A93DF0-C15E-4432-B1E8-16465BEB90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CEB1AAA-57B2-4C6A-A8F5-CE1EEB68E6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DD5A5F-D343-4861-B0FA-11809332C6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124278-037F-4A0B-BFBC-87B4F034DF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C1EF63-F044-4A32-8746-739C4C73DC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42C907-B8D1-4062-92AD-97C246A5E6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619B02-D07F-4296-B578-050E41993F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96FF86-7799-41FC-A00E-E129BE2430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825B6C-5805-42EB-8433-4D6AA8B903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9E68A0-A4F4-4295-BC1D-52EB08CDE5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98D13C-FC8A-4A49-A01E-C0D4C67BBE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4ED69C-6CC2-4F36-B4D4-BF2FC37D64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3C1512-ABBA-4AAA-B7AF-8835807879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11644A-0943-4751-98A3-BC55164761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21D4A5-6F72-4F4D-A370-55F7964941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E50CAF-0A47-4652-A50F-7647EFA7C6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031080-64FF-4AD1-B42D-1602729FE9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BD56AC-399F-4E1E-9410-3FA4BC3B2D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E87A5E-37A5-4EED-B89A-A46B4B2315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0E1DF2-EF80-4584-902C-64635059EC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0E228E6-B5D4-4F2B-B03B-747CFA2138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1ED04A-C2D6-4196-BF6B-3EEE7F77AB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A6FE31-7E6B-48C1-A55D-CC02A0F753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DB40E3-49F2-4004-93E1-CC4989EE5B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741FE4-1B70-4687-933F-3066CFEABD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1F65F0-9A0B-4C88-97BD-52860D0946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0F41CE-13DE-4459-85D4-7535AB8749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AEF63A-5EEA-4603-9D37-AA407CA2B0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DD11A1-9080-4508-B1BD-C92924B667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4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400277-F033-4520-BCC0-235C395A6F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C9D006-63DC-44A0-9AFD-6CD37F2BDE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E0F3EE-69D2-4169-9FB0-F1BC89F0EC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5ED8AA-3778-406A-A704-EA62CE796F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139262-05E4-4A64-B39F-C44062C6AA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595D798-F215-4727-9FDF-4862ABE45B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82E3FB-DDF7-455B-B7CA-E20D329FB9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5F851C-1BA7-496E-9B53-982C16BB95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C7E316-38F0-4A5D-B447-BA2B90BDF1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A64EE5-B8BC-4D4E-8C3B-3846C4C30A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BECD01-26CF-469C-8D9B-B2660BD7C5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979726-E9D2-452C-ADF9-47F574F885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804C236-C42C-40F6-AAA6-B99F594E2E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063039-7978-4925-B4ED-C86860C614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D03985-B45E-4A44-A358-343D05FC27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B5A5B6-DEC9-48DF-BDDD-F469F126BC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0CE6F1C-440E-45E9-A2BE-37F938BA45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CB65A6-6CA2-43E3-9A2C-081426A4D4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986FE2-A448-443E-9C0F-4055BA4EC2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CCAD76-9D48-47DB-818A-09406B9F83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FB4DA0-62A8-4233-841F-C06C700713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80A1201-F67B-489A-B723-AD4F840C6B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4CD6C4-C72F-4AA5-AEEC-D4EABFF912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6AEFB9-5E44-4878-840D-73F38B4903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D75A28-5FFD-4558-9A26-D0D2BDC4D7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85DC85-C4F2-4A0B-851C-2D5452C8A2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B66507-C295-479D-B626-1C61E8AC55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043A79-A9BA-48CA-B62C-4C0789DF7F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519AF3-8F07-4C09-B4B6-3647ADE367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1F1E3C-0DA9-400F-A0BD-95F1D2400F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309654-DC3F-468E-8E89-9D2774FE86F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0B84F2-B4C3-4FB2-BB21-EAE0F507DC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64197F-45B3-44F8-BDD2-5F6838B945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31E47D-B8A9-4181-8F2E-5D32C6B868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5C60EE-799E-408A-81EC-A4B539A820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C52D73-C177-4504-A2DF-242FDC89BF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B20008-C1B1-4309-AA79-EDA14BE302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FA42D3-2CEE-4D2D-B554-7976EF0558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5830EC-2B6C-4D70-9570-1B75E596CB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A8C29E-9C41-4024-B9FD-0583ED0E12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8D7B53-200C-4A1F-A6DB-2FE1112A51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04A7B2-2E57-465C-9559-5C5F793976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3E0D8B-776A-4B59-88D6-0671FA56FA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DDA978-3D4E-41BB-A50D-FB30730D84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15A252-DC86-49E5-953C-526A9F9F8B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CAFEA8-DB84-4D5D-8E8D-B8C4238AEF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19B5EF-6726-4A32-A956-9A6B9B23AA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5D4F39F-C825-4AF3-B7DA-F128B57E96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4A4272-0E06-4D8D-89DA-5514240D84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A37689-515C-422E-8FF2-EEED2B4A15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A06713-774B-4E7D-8B00-40ECD66229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C50213-BC7E-4AF7-9E4B-5A905672E8F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E7D2FD-5C5C-4FFE-98DB-5108819832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619821-4316-4E8D-A762-E097892660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D6D2F12-3AE8-40A7-9A05-F4ADB56CDD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4AB77B5-B630-41AE-BCF7-2D896EC5CB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0E1D61-7307-45E3-9F0F-3FC4926736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6A3F13-E1F8-4318-AABF-2AC4B23E0C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8BEA30-0F22-4B38-AF3E-304BDEBFD8E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FC4FB1-6C3E-4ED2-B502-3E9DB79D66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A38E02-EC50-4E02-8376-8E27DAC235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59B514-6DBA-4378-9FA5-A1673DBA3D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9D07DE-77FC-46EE-AE0D-AA90FB893F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BE47DE-7DB5-4333-B739-6E468E52F14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4BD0A7-E235-4F24-AE91-BE197A9087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A10A15-E8DE-413D-9D4C-0702F7433A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B6F329-D16F-4C06-871F-B937CBF59D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C4A670-FDD8-4126-A8DB-B0CDBEC58C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8A6807-C030-4363-9CF6-E40E7713D02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CFE624-3AD0-4D0E-8631-3450B78F14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5E1AC4-4A3F-4755-B600-107838B83E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557145-D891-499E-A64F-A4120F8579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9132A3-D516-4EC2-B71E-5F290845BE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2FE764A-5367-4E85-B77D-9D83B704A7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6724EC-FEA5-40CE-A28D-9DEA6C5704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94CD45-426F-4E7B-ABF7-A766373268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81F1E5-E668-4251-A48E-441BDBA1AF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4B1187-8FAD-4898-BAE5-DE87249EED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D38A33-2CFD-4B5E-90F6-5D63AE2A96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5C1E6B-BA71-4D69-9DF5-B3D562B449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700B8F-46D5-492B-8A14-D45DDD2C27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1CE001-8DC3-4240-BC90-0A72DF5F1D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7A4BAA4-4EF6-4CB7-B36D-BAFE4F7399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1A7488-F770-4C4F-BAED-9B70FEE5F3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20417E-80BF-40DF-9ACB-4C2287B813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B9B526-CF6C-4571-9040-33B879C638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5F05CA-4C29-42E3-B725-7C2894CE49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5F5259B-BE8E-47D3-935C-1416C894C1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B0ADF0-1A7E-4822-9F26-A8114187BA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010DC7-7978-42D8-B377-190A4F7BBA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ABD047-22BB-4446-9EB3-57E81D9F12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7EB2AB-BF5D-4674-9E64-6D320BBDF4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3EF58B-4421-4D6A-BB36-F7482CE4C3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B279E8-CB0D-4748-BF6E-E462C90E55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528796-116B-471D-8121-6167E10578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23010A-B956-44BF-BC80-B347206362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B4D602-9B14-40C6-9F65-8FB0E47A2AF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8C2B61-0863-4EAA-9E98-4E6EC7D733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2F383B-A550-41AD-AEA8-93D2BCF45D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F1A41A-8F42-4153-9806-A9C1B806CA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CE48FC9-CA6C-4E12-954B-54B658CEA0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7BE9B7-261C-44A0-AB4F-5868A43143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09189E-5E82-4C5A-806A-4F4768C38A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24EC8C-5FFF-4C2F-ABFE-8085E11715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A2DCE2-97F0-4D05-901B-B474F82222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0785CD2-404C-4235-AAE2-C11AD5C376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A9C7B6-6989-4263-9E0C-4D6B344626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36BD7B-05D7-4AD1-A22A-C95B1B0A70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AB6F57-14BD-482E-852A-FB79381317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9D084E-0626-4FDA-9813-278E05FB19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3DB239-48EA-44BC-9DFE-3CE522C1E40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5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163D21-F56D-46B4-AE4B-7E8DF36FE3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37289D-7B18-4AB9-9C1D-A81B77463D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3CB656-F6E3-4EE9-A90D-FDA7E6E00B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3334BA-8428-4128-9138-B78CB0D531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E472FB-BC18-4A34-9C1E-2A378AA510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832B86-38F8-49D4-B40A-8A2035583D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D87D88-CC80-43B4-84BB-F2D4977A94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990C37-B150-4EF7-ABD5-225A202F03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98B1C0-E140-45BC-AA6F-5B21066CF2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C70093-14C2-47BB-9FAD-9E5D825472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D68C8D-4163-4118-8778-12C9C2C896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5E4CD8-6251-4E54-8DB5-9951E33595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301F4F-8471-4E67-BB85-8AF4F61BAF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D4C2BF-AA01-46D8-A30E-7D38263582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B704094-D290-4661-A977-743BA5F847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E8D276-E350-4B53-A8C3-11ED3F7995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D24EBC-B96C-4936-82FA-C0EE523D3A4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11464A-3969-4F4A-9A3D-4C390F706E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528A50-8F3A-4B90-8683-96511B768AA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57E5805-F6B5-46E3-9464-72B412C725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D66813-22DA-4B9E-A799-83DED7B724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E3BA7A0-F39A-4B5A-93C6-206CA67428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575950-EDE5-4C8D-8FE9-11E1066D64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DAAA19C-64FD-4ACE-86A5-3BD2A91814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45AB37-DD9D-438C-B4C7-EFD790936D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46F8AC-B8AB-4DAF-877F-2F77FA3B8D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C700DA-C9D0-4478-A575-1A73D116D9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BFBF2C-2105-4005-B020-79F090A61EB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330766-CD6A-4922-B601-32EAAA75E6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0980E9-7929-4FCD-AE29-3506781313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4A4E2F-C8DF-4093-AAE6-9947D5B36E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EBA7A6-99D1-45C5-868B-162434BEE8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5EA31E-788A-4249-98AD-61B2CB28B9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5D79F1-F801-4B07-B987-3D81B751A0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D2F1CB-579C-4F80-A2BF-73709C6186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FEBDDC-1ABA-4487-B7DB-5CF2A38CBC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B92DAD-E39A-4973-A221-D16E5FAAF3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23F90C-033C-431E-B1BC-9F0C9FC8DD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164785-6649-4AE5-AB19-9AAC99AF82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916351-4732-4C1E-BAAC-012D1A5191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B8373D-F286-4CDC-8A19-29F8AFA501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D99174-C4B1-46F5-B261-A8D180256F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7139192-F196-4537-B712-EAEF602FA8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687DD5-5C16-4794-AF79-8C1D9B6C29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F53B52-D553-4BCE-AE99-0F4A7308E6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4574F01-D66E-4F83-AA0D-AC7C50A710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0BCDD16-4F0C-4EDB-AE30-6E36225A63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3A5CE4-BDC7-4CF9-88A0-1378096257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B34B5A-DFB1-4BE1-B330-1E8BC97E4C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77C353-4FB9-4713-B512-B4FD27BB9F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497CCBA-E856-4062-8AD9-E5224385E6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56704B-B6A1-4DD2-B13C-06B6C5E92C0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C829D0-A921-4420-BC92-81401F088A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756F3A-9BFE-45D1-8E6D-1D4C48BB48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0F6ADA9-2D34-4CF3-8355-984692600F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51975B-6758-4FE3-BB06-A6AAAC1AB0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0205B1-CA98-4348-99AC-892E44834B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9063F9-5606-424C-A448-5A9B8EAF10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AAA7699-44E5-4765-B3CD-1667427EBC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3BFA90-ED85-472D-9F63-BF96806834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1BA778-027A-47B9-82CB-A05E611206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94925A-1FAD-41B6-89C0-5E6A86EFD5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C2E325-8ADE-46B6-9CDA-B0476040D3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7F8D195-46F2-4CB6-8754-C1235CAE50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E9D34D-FF6A-425F-B4AC-A8C65BE1D4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B889D695-2657-4EE4-991E-5E1DC9CC0E9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15C3F5B2-ECDD-451F-88F2-1DAE11D25C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7" y="1709756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7" y="4589482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D0F799F0-E300-438E-942F-99FD51B5723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B98785-9BE7-4703-9C73-800AE4106B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07E3488-0F69-444F-8D0E-F26BEF5D861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2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2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0A2BA2B0-7CBF-43A5-8E12-BD1C53E30E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AE3DCE3C-2360-40FC-9115-43D26932355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AE3D778C-5DB9-471E-B5B9-C3DB3A9DD02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44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A48C4789-CDD9-48D0-8663-906320506DC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44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E87BE349-CAF6-46F4-802F-54A0A73B4CA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BCE73B4C-E17A-4F74-9986-C7056D1F5A2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2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fontAlgn="base">
              <a:spcBef>
                <a:spcPct val="0"/>
              </a:spcBef>
              <a:spcAft>
                <a:spcPct val="0"/>
              </a:spcAft>
              <a:defRPr i="1">
                <a:latin typeface="Arial" charset="0"/>
                <a:ea typeface="宋体" charset="-122"/>
              </a:defRPr>
            </a:lvl1pPr>
          </a:lstStyle>
          <a:p>
            <a:pPr>
              <a:defRPr/>
            </a:pPr>
            <a:fld id="{4596BC8F-F2AC-4B19-B6EE-43E4600D8A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6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41300" y="113212"/>
            <a:ext cx="8626475" cy="642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 sz="3900"/>
            </a:lvl1pPr>
          </a:lstStyle>
          <a:p>
            <a:pPr lvl="0"/>
            <a:r>
              <a:rPr lang="zh-CN" altLang="en-US" dirty="0" smtClean="0"/>
              <a:t>单击此处编辑母版标题样式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956550" y="269875"/>
            <a:ext cx="1090613" cy="350838"/>
          </a:xfrm>
        </p:spPr>
        <p:txBody>
          <a:bodyPr/>
          <a:lstStyle>
            <a:lvl1pPr>
              <a:defRPr sz="2500"/>
            </a:lvl1pPr>
          </a:lstStyle>
          <a:p>
            <a:pPr>
              <a:defRPr/>
            </a:pPr>
            <a:fld id="{455F76EE-9AB9-4C63-9CF2-7EDE1485DA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6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BE2FB0-2349-439E-B987-9F9A3BBF88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9E6497-0015-4003-B200-BE5EEA4607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B699E0-D084-45FC-9464-C391162EB0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BB8AA3-45AE-42B0-A3B6-B005C19CB5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933210-601C-41BA-B59E-137233F8D8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ABD2B4-B0A1-4772-8CC2-F113A3B2C0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DD90DB-04C6-4185-8CC2-FB20AE1595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0AC9B0-256C-419D-9859-6A649DC11E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6F8198-465B-468C-8732-9B5525044C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9EC926-A149-4C67-8AEB-8B121853DD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1FD73C-6644-4F3C-A577-71D6A50309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20C619-047A-49B4-9318-6714F04952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FBD1DC-FF12-403E-AE1A-618273A6F0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A013FCC-D73B-4D9F-BA10-03B391F766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1A69D43-4534-484D-9EEF-F3ABA9C6CE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D1B3DE-604A-4BAF-9784-2BDB306218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2EE261-0D37-45D1-BD12-6A0EB3CEBF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AB5D1B-F930-4AC4-A0E0-A15C6D7758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60DD66-6446-4D84-9798-8DBFD7A594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4CB3CF-9FA0-415E-9659-3D3E77C0F8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49A72D-8601-400D-B515-E754951D13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5986FD-7F18-4399-BB86-04EAFCF147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CA3EBF-DE86-4D07-B2B8-AE17E01CE4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BB6E66-D1E3-47DA-9A38-EF24957AED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20A113-2242-41C6-9CEB-3E1C59DCEC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3A5666-4912-4902-A4C8-C1D3EA10BA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B5F7A9D-B292-41BA-9B57-6B5B1159FF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BA5F64-015A-46D2-987E-A18D8406B3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DF743C-A1E4-4CA2-B61C-F336771F45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5AF3B0-DB12-4606-A0C9-F8F93375B5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F892F7-75EE-439E-B874-35BFDC5466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E8624FF-CFFB-46D7-84B8-C9605FDBA3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D3DBEB-6AD4-4AD9-A599-69CF40A50E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6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6035A9-5470-4B56-BAE2-35ED3282D9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0E4FD8-7A8D-4469-972E-A02F4E4A6C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62C23C-A6DB-4A90-9081-AE819D7336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46A93F-1080-4B53-B02A-0C43DD7979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0158D3-748F-49CF-A4CB-33D10FE4FA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B22202-DEF4-4C87-840E-1DEDBBEA34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00AC5C-9818-4975-9A98-C9C9A88AD4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A26A34-9A15-49C4-A91A-CB2BF69EE8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7B0485-B410-4E47-9524-534840C7A8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E3F7B9-4DE5-4970-8785-11CAEDA769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441450-B996-4891-BBF3-4705982909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BA565C-C3AB-4935-AE89-8F14F594CD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945D4E2-E8DF-4695-976E-2EF1131DBD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0BA059-E859-422F-B6F0-247F5C0F14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1387DB-1F9D-4027-91D0-DFAD7F9E2D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6CE990-A729-4879-9F9A-E2A1C17FC7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A914CE-CABC-4028-A3BB-F8075FD6632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4CAEC6-64A9-4569-B78F-6A1372BFB5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70FE25-9DEB-4AF0-92DC-748160E3BE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330C21-23D1-4A39-8786-C59671E7BA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647742-2C8A-4139-982B-E52DE85A0CF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A64AD4C-AFC0-464C-88D2-392A5259CB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D00C1A-C156-4AC3-8D97-9D65B5E03C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D6AAA9-2853-4FFF-B4B8-9A3408F445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90C9F7-C389-4B47-BB97-E7601DC72E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6FE38E2-9984-476C-9B81-896FB46753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51F2FF-8DC4-45F4-83F9-B0B4101148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75B066-BE27-45E4-8B75-EA717D0E4F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56F6304-7C09-4466-BAA4-2353F72A6F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BF3ADA-F162-4DF5-A613-E719395FF9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6DE7A78-F0B8-4B0B-8148-E887749B62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10688C-E91D-42D1-9362-4D208E7AE4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DD8DBFE-582D-4EA5-97A3-6D0228A8C5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BA1618-6643-4781-BB44-AE584237DC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B24155-C0B2-41D5-9364-6CE41FB910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625ECF2-B884-4535-BBAA-6058F222FB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FBAF23-B8AB-4BD1-A5AF-2C3A3A3E77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208CFB-BEDE-442A-867E-9F4DF24055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DCF2D6-5AF6-476F-81C0-53E2BD92B9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3B4138-22A0-4BC7-B60E-980044AF34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462AC9-43A9-45A6-8EE9-D330244DD8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97DDE3-CC1F-450A-9252-5D1541EC9F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CED801-8A1D-47E8-8631-E76EA14A14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063764-6A61-473E-B5A8-ADC7975645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95C848-5FB8-42C4-8232-743D1ACDCE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5F0289-0C11-4BCC-A0D2-7A1D3CDF64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9BF176-5D94-462B-8010-4BBCAC1723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5C5DD6-64A2-473C-96DC-55B06F9143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C6C927-A549-405D-A108-11999D5AC0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550E56-54A5-49DF-B407-4A627EA06D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011389-1960-4A02-B29A-CBEC71E834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0BC9BA6-1653-4803-814A-759603E6FB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E55542-2A38-4D64-8C9D-B86F21268F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E781326-3985-4850-B65C-7C0D5CEDE5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C9A388-0578-4946-8B77-60AAF97512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DA53B38-F475-4006-AE2B-A8899B5A49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F3E31C-AAF7-4884-8738-915447999E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356A50-4CCB-4455-BDE1-17C4D0CBAA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E4BD28-EC8F-417E-BC15-AC1B7E2A904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D59C14-59EF-4694-8ABA-F8CBE75E6EE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32E698-A5AB-4C3C-800D-DE0C233988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6515F7-D17B-48DC-9699-B3CAB49E50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ADC8C7-E7B1-466F-9752-6524FE0423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141A8C4-F976-42E7-821D-DD4060E869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9B2BBD0-866C-45D6-99B3-94EFFABD11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A172F6-1C48-4DC0-9CAD-07FD804523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FDBC46-378F-4EAB-9A33-200705989B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1CDAC4-C406-4602-BD0E-DA2BF33B7D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C2BC66-3D3F-447F-A6D4-DB8162A2E1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DB61C4-A59D-4A3D-A159-C2F346749D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CEDDE6-D003-4AA0-A415-DB0CADDE71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3A79A8-AB39-4C1B-87E7-CBBA3E1A2F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8D1F22-6E0B-4607-83EB-BD99EA05F5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C57F83-A526-44B3-A238-F504EB4EB1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3F0023-08AB-4264-A2C3-E2CB8FEB4D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461D83-58B6-4BCD-AE56-E3B13C030B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608A27-26FC-4E96-8069-4744A13B96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A61625D-6C6C-405F-9C25-66D3831AE0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591E3F-A6F1-4707-A4D0-DE53C95783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27771B-2584-4E77-B587-5E0C211697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C8022F3-8A1C-4893-A3AE-8D91AE0206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FBD752-0394-4A10-9036-3A4C8D8814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615CB3-3B53-4622-8912-4A515A71D1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ED5908-4D66-4329-AB90-3947F57595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718364-DE50-4BB6-810E-B32D3F3764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799A55-E7F5-476F-86B5-EF06CA2B26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8945F9D-697E-4BC5-AA3A-5A4C4650A98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DDE6C29-42F1-4AA8-A56A-5EDCB6BCE4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5E8CAD-0982-417E-BE15-06A403A4CE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E91B34-6934-4FA1-9EC8-F8EDEA9E82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EF83E4-1069-450C-BB8C-B39A44E8E9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0273FD-7AC7-4D6A-A6A1-40D69E253EE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8D3B5A-D954-4DA0-8981-02BC9B030E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CC0B28-4C43-4DC8-A40D-077FA6DC86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1B293A-B5C7-4A0A-9ED0-381B0179C6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2620A5-0DA6-4233-BBA9-32796F7142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99E15B-57AF-4DD9-BD82-81414A9AC3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ED8FDB-A4A3-4B44-AF73-FBD20F353D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800F75-8F83-44FC-9053-12C9C88AD2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3509A4-D25D-4BF4-BE07-1DADDEDC8E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187BFE-54AB-4656-B8D9-6577501A74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2177" name="Image" r:id="rId4" imgW="11326984" imgH="4571429" progId="">
              <p:embed/>
            </p:oleObj>
          </a:graphicData>
        </a:graphic>
      </p:graphicFrame>
      <p:pic>
        <p:nvPicPr>
          <p:cNvPr id="6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48713" y="6456363"/>
            <a:ext cx="395287" cy="401637"/>
          </a:xfrm>
        </p:spPr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C92FBB6C-F279-4F39-B169-5D6CD9C66942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1</a:t>
            </a:r>
          </a:p>
        </p:txBody>
      </p:sp>
    </p:spTree>
  </p:cSld>
  <p:clrMapOvr>
    <a:masterClrMapping/>
  </p:clrMapOvr>
  <p:transition>
    <p:fade/>
  </p:transition>
</p:sldLayout>
</file>

<file path=ppt/slideLayouts/slideLayout17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7AC994-69DD-4476-965D-E9F874ADD0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281274-891F-4E02-BBFC-BC53266F06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D170B8-38F0-40A0-8997-6ED2C0B04A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BD2345-A7D7-4C31-B0CA-0D912989E4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7E45BC-7E84-4A6D-AD3F-E745B75073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40F4EB9-3723-4763-B5B0-0153CBE3CE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DB787A-EDC4-410C-93B9-084F9BB558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0F4B9A-041C-4D13-BEEE-3E6E0AA787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51C78B6-28BC-440E-B2A4-A58A49A0916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7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76E256-959F-40FB-BB7B-E772C078F2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8A246E-A096-4BC5-B1C5-1A01164D78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3201" name="Image" r:id="rId4" imgW="11326984" imgH="4571429" progId="">
              <p:embed/>
            </p:oleObj>
          </a:graphicData>
        </a:graphic>
      </p:graphicFrame>
      <p:pic>
        <p:nvPicPr>
          <p:cNvPr id="6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18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B42359-7F5B-44F9-AA7D-E323DDBD06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7065C8F2-92F8-46BF-B0A4-210C8CDC9EC4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61CD3985-7F2B-47D4-A4F5-46105BC822A7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7E9E5852-03D2-4F2C-8F46-DEF9B692058A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FD76E089-8D50-4BD0-BB10-AA48DAD2EEA8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B1664E7C-060B-48C9-84B1-32F2D3115D10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7877C10E-930E-4F2D-BB20-C17DD5759654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3BCFA8F4-A779-49BE-9B05-980748CB0259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CB9149B7-C1FB-4EEB-9226-017D0366547C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微软雅黑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F1BF597C-9EB0-4E9E-A31B-B1AA1F940ECF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4225" name="Image" r:id="rId4" imgW="11326984" imgH="4571429" progId="">
              <p:embed/>
            </p:oleObj>
          </a:graphicData>
        </a:graphic>
      </p:graphicFrame>
      <p:pic>
        <p:nvPicPr>
          <p:cNvPr id="6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48713" y="6456363"/>
            <a:ext cx="395287" cy="401637"/>
          </a:xfrm>
        </p:spPr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DDBAE7B0-8AA2-43A9-AD97-90652F604D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B46888C1-8BF8-4F43-AFF9-51E0411769BC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681EEEB5-DD9D-497C-B590-61EE89D13279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D9A696DD-5211-4D7C-B215-0082B61438A7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70CE7D20-2C43-4FC7-89A2-8222126B376D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604E1341-4AD2-4B1B-BBD9-FA7ABF43CB78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B777D750-5473-4778-A0D3-90E9B89EEECD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B0926021-CA65-47B5-BC96-8F3CDC69BB70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EDF7D16C-D782-40BA-9D0B-D09687816691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D341B5D3-A681-499D-8F1B-B9A6A8C6407B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6154C67F-E705-4F2A-8B61-7145D6DE2273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5249" name="Image" r:id="rId4" imgW="11326984" imgH="4571429" progId="">
              <p:embed/>
            </p:oleObj>
          </a:graphicData>
        </a:graphic>
      </p:graphicFrame>
      <p:pic>
        <p:nvPicPr>
          <p:cNvPr id="7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79388" y="1341438"/>
            <a:ext cx="4316412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11" y="1341438"/>
            <a:ext cx="4316413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微软雅黑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A1B09AD6-FFD2-49A8-95D0-7F9205E614D8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9CA6522D-2AD6-4033-A96B-40648C89BD2E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083F23E8-4030-4306-AD96-9CBAB1E1660B}" type="slidenum">
              <a:rPr lang="zh-CN" altLang="en-US"/>
              <a:pPr>
                <a:defRPr/>
              </a:pPr>
              <a:t>‹#›</a:t>
            </a:fld>
            <a:endParaRPr lang="en-US" sz="1800" b="0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FBB8E4CD-2EA5-4481-BEFE-9F22C90D99CE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D0AD0A81-EDCD-47BE-BCEF-DB2E920F94A7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606CAFBD-C94F-4844-8392-95A56362BAA4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250825" y="1268413"/>
            <a:ext cx="4316413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719638" y="1268413"/>
            <a:ext cx="4316412" cy="52562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EF02DF81-4C53-4152-A805-7B99C80286D8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0B6600CD-ABB3-4292-8ABB-BDD6D89AAB4E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B5EE6B78-A754-4A49-BA3B-E5182497494E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F5F94EAE-422D-4D91-8080-0307959ECD43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8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6273" name="Image" r:id="rId4" imgW="11326984" imgH="4571429" progId="">
              <p:embed/>
            </p:oleObj>
          </a:graphicData>
        </a:graphic>
      </p:graphicFrame>
      <p:pic>
        <p:nvPicPr>
          <p:cNvPr id="9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10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48713" y="6456363"/>
            <a:ext cx="395287" cy="401637"/>
          </a:xfrm>
        </p:spPr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67EBFECA-A283-464F-AFBA-03274B01A50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01D388A4-BBA2-4639-8A0D-9559DA47C6FE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>
              <a:sym typeface="Arial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97316014-EB33-4D1F-9814-B5221CE26F50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EA926C53-29B9-4430-9C70-1BC0C6322EEA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02438" y="44450"/>
            <a:ext cx="2233612" cy="648017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8425" y="44450"/>
            <a:ext cx="6551613" cy="648017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 eaLnBrk="1" hangingPunct="1">
              <a:buFontTx/>
              <a:buNone/>
              <a:defRPr>
                <a:latin typeface="Arial" charset="0"/>
              </a:defRPr>
            </a:lvl1pPr>
          </a:lstStyle>
          <a:p>
            <a:pPr>
              <a:defRPr/>
            </a:pPr>
            <a:fld id="{9A78059E-90D6-49F8-AAB8-9850C4CAB5CD}" type="slidenum">
              <a:rPr lang="zh-CN" altLang="en-US"/>
              <a:pPr>
                <a:defRPr/>
              </a:pPr>
              <a:t>‹#›</a:t>
            </a:fld>
            <a:endParaRPr lang="zh-CN" altLang="en-US" sz="1800" b="0" i="1">
              <a:ea typeface="宋体" pitchFamily="2" charset="-122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18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33CDD5-000F-4E24-87EC-46DDC71AE0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E1F8EAB-E270-4083-A5E6-4E03EA0EB2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998AF9-770D-4B96-9511-BF981E2AEC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972F65-25CF-481A-9F0B-2B9007247A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8AF54AB-41C2-4938-8380-6C00358F1D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462288-1241-4B09-A529-88F94EADF6F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4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7297" name="Image" r:id="rId4" imgW="11326984" imgH="4571429" progId="">
              <p:embed/>
            </p:oleObj>
          </a:graphicData>
        </a:graphic>
      </p:graphicFrame>
      <p:pic>
        <p:nvPicPr>
          <p:cNvPr id="5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48713" y="6456363"/>
            <a:ext cx="395287" cy="401637"/>
          </a:xfrm>
        </p:spPr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82D40420-3667-4B73-838D-A51907A05D3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30E8AA-1EBB-4D5F-9ADA-D6D0633494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ACFEDC-D63A-4CF0-8929-822269D52B3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BF00FC-CF96-4E38-9FE7-64E2971409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547F07D-7EE7-456D-BA4E-6C72140225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A4B788-D7D1-4AEF-B53B-5A15DFE7E8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24EC13-A784-4722-8DB3-AC5D8D94FB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4846C9-1030-48DD-9132-1AA15072F6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F490AA-888E-47CC-9688-953DE955CB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65C50B6-E0D3-4696-A326-4CC7B0A6AF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BFC5B3-2604-40D5-8889-8B2F36503B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3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8321" name="Image" r:id="rId4" imgW="11326984" imgH="4571429" progId="">
              <p:embed/>
            </p:oleObj>
          </a:graphicData>
        </a:graphic>
      </p:graphicFrame>
      <p:pic>
        <p:nvPicPr>
          <p:cNvPr id="4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8748713" y="6456363"/>
            <a:ext cx="395287" cy="401637"/>
          </a:xfrm>
        </p:spPr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7204F64E-A828-4E81-88D4-CACA1786FA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DC574D-D144-4C3F-B4B6-EC7743A7DA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477047-240B-4BBE-93C1-ED3ED991DA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6F936C-9227-47DD-9A21-5C32F54FCC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921EB9-93BE-4853-9152-6620CA3909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202D35-5192-42C8-8EC0-DDD6A95FBB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23EC91-AE7D-4060-B55B-0D3B0CC7C9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92F655-2660-4B27-8B06-3C5ED800FD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05179B-96EF-4F9E-92CB-2FF7505310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1D5F585-7EA8-4271-A81C-D8B077569F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5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8B95E4-3A19-4AB2-B9D2-88878FE188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89345" name="Image" r:id="rId4" imgW="11326984" imgH="4571429" progId="">
              <p:embed/>
            </p:oleObj>
          </a:graphicData>
        </a:graphic>
      </p:graphicFrame>
      <p:pic>
        <p:nvPicPr>
          <p:cNvPr id="7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>
    <p:fade/>
  </p:transition>
</p:sldLayout>
</file>

<file path=ppt/slideLayouts/slideLayout186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0137FB-DFB8-4264-9C94-4EB7A8D286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A0B453-87A6-4FA9-8651-2DF4376AF1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A7C571-E093-4304-859B-BBAF4FA3D9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12DEB0-89AA-4AFE-AE1E-3BED4BA1F0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B6D64E-C2F2-48E2-A34D-AAD9621F93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9CB805-602E-4712-B36C-05E1FB7140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A8B9213-C1C3-4D99-9E2A-2513D46497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64A494-8BFE-4CA7-A5E7-4DF89980B0A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FCCF4D-3DAB-41C1-9825-8E6A32B9AB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6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625DB1-1E19-4E65-9051-D9FA0E697C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6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0369" name="Image" r:id="rId4" imgW="11326984" imgH="4571429" progId="">
              <p:embed/>
            </p:oleObj>
          </a:graphicData>
        </a:graphic>
      </p:graphicFrame>
      <p:pic>
        <p:nvPicPr>
          <p:cNvPr id="7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单击图标添加图片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</p:spTree>
  </p:cSld>
  <p:clrMapOvr>
    <a:masterClrMapping/>
  </p:clrMapOvr>
  <p:transition>
    <p:fade/>
  </p:transition>
</p:sldLayout>
</file>

<file path=ppt/slideLayouts/slideLayout18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6BFBAB-B2C8-496D-85C7-413C8BB659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F26422-1C4F-494B-A98D-74D26B1BF5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DABCA5-F206-494D-92F6-86F58CA6E0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E5FE3D0-598D-49EE-BC40-7EA5398F28A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B904EC-34FE-4B66-A0AA-A919FD1AD8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72CA8BF-5041-4ABA-AF1E-7DA55381E8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D10CE7A-38FD-4F52-A718-EC1A5E582D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589064-C5F7-4D65-BAB0-D86DEA726A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28161E-D802-4D52-BF9F-A2C4C6BE40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A4C07C-E101-4CED-8E1D-52AA058F08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1393" name="Image" r:id="rId4" imgW="11326984" imgH="4571429" progId="">
              <p:embed/>
            </p:oleObj>
          </a:graphicData>
        </a:graphic>
      </p:graphicFrame>
      <p:pic>
        <p:nvPicPr>
          <p:cNvPr id="6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8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933075-97BD-4B57-8EED-EC992D2597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8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D5455F-E207-4290-9723-90DE6F9428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2417" name="Image" r:id="rId4" imgW="11326984" imgH="4571429" progId="">
              <p:embed/>
            </p:oleObj>
          </a:graphicData>
        </a:graphic>
      </p:graphicFrame>
      <p:pic>
        <p:nvPicPr>
          <p:cNvPr id="6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769101" y="44450"/>
            <a:ext cx="2222500" cy="65532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8436" y="44450"/>
            <a:ext cx="6518275" cy="65532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9986F6-4558-4E53-B4E6-461641EC99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4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3441" name="Image" r:id="rId4" imgW="11326984" imgH="4571429" progId="">
              <p:embed/>
            </p:oleObj>
          </a:graphicData>
        </a:graphic>
      </p:graphicFrame>
      <p:pic>
        <p:nvPicPr>
          <p:cNvPr id="5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98436" y="44450"/>
            <a:ext cx="8893175" cy="65532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5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4465" name="Image" r:id="rId4" imgW="11326984" imgH="4571429" progId="">
              <p:embed/>
            </p:oleObj>
          </a:graphicData>
        </a:graphic>
      </p:graphicFrame>
      <p:pic>
        <p:nvPicPr>
          <p:cNvPr id="7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250827" y="1268419"/>
            <a:ext cx="8642350" cy="5184775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>
                <a:solidFill>
                  <a:schemeClr val="tx1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1pPr>
            <a:lvl2pPr marL="998538" indent="-368300" algn="l" defTabSz="1057275" rtl="0" eaLnBrk="0" fontAlgn="base" hangingPunct="0">
              <a:spcBef>
                <a:spcPts val="600"/>
              </a:spcBef>
              <a:spcAft>
                <a:spcPts val="0"/>
              </a:spcAft>
              <a:buClr>
                <a:srgbClr val="3670D1"/>
              </a:buClr>
              <a:buSzPct val="80000"/>
              <a:buFont typeface="Wingdings" pitchFamily="2" charset="2"/>
              <a:buChar char="q"/>
              <a:defRPr>
                <a:solidFill>
                  <a:schemeClr val="tx1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2pPr>
            <a:lvl3pPr marL="1258888" indent="-80963" algn="l" defTabSz="1057275" rtl="0" eaLnBrk="0" fontAlgn="base" hangingPunct="0">
              <a:spcBef>
                <a:spcPct val="0"/>
              </a:spcBef>
              <a:spcAft>
                <a:spcPct val="0"/>
              </a:spcAft>
              <a:buClr>
                <a:srgbClr val="3670D1"/>
              </a:buClr>
              <a:buFont typeface="Wingdings 2" pitchFamily="18" charset="2"/>
              <a:buChar char="¡"/>
              <a:defRPr>
                <a:solidFill>
                  <a:schemeClr val="tx1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3pPr>
            <a:lvl4pPr>
              <a:defRPr>
                <a:latin typeface="黑体" pitchFamily="49" charset="-122"/>
                <a:ea typeface="黑体" pitchFamily="49" charset="-122"/>
              </a:defRPr>
            </a:lvl4pPr>
            <a:lvl5pPr>
              <a:defRPr>
                <a:latin typeface="黑体" pitchFamily="49" charset="-122"/>
                <a:ea typeface="黑体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>
          <a:xfrm>
            <a:off x="6026150" y="6492875"/>
            <a:ext cx="1719263" cy="373063"/>
          </a:xfrm>
          <a:prstGeom prst="rect">
            <a:avLst/>
          </a:prstGeom>
        </p:spPr>
        <p:txBody>
          <a:bodyPr/>
          <a:lstStyle>
            <a:lvl1pPr eaLnBrk="1" hangingPunct="1">
              <a:defRPr i="0">
                <a:solidFill>
                  <a:srgbClr val="000000"/>
                </a:solidFill>
                <a:latin typeface="Arial" panose="020B060402020202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fld id="{ED98C62A-EDB8-419F-BB5B-83251DDD4B1A}" type="datetime1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 eaLnBrk="1" hangingPunct="1">
              <a:defRPr i="0">
                <a:solidFill>
                  <a:srgbClr val="000000"/>
                </a:solidFill>
                <a:latin typeface="Arial" panose="020B0604020202020204" pitchFamily="34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1" hangingPunct="1">
              <a:defRPr i="1"/>
            </a:lvl1pPr>
          </a:lstStyle>
          <a:p>
            <a:pPr>
              <a:defRPr/>
            </a:pPr>
            <a:fld id="{8EFA8696-A16B-4A35-87B8-D4AE02B7665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4" descr="图片1副本"/>
          <p:cNvPicPr>
            <a:picLocks noChangeAspect="1" noChangeArrowheads="1"/>
          </p:cNvPicPr>
          <p:nvPr/>
        </p:nvPicPr>
        <p:blipFill>
          <a:blip r:embed="rId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4" name="Object 2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21695489" name="Image" r:id="rId4" imgW="11326984" imgH="4571429" progId="">
              <p:embed/>
            </p:oleObj>
          </a:graphicData>
        </a:graphic>
      </p:graphicFrame>
      <p:pic>
        <p:nvPicPr>
          <p:cNvPr id="5" name="Picture 13" descr="E:\MY DOC\北航简介\LOGO\BUAA LOGO.gif"/>
          <p:cNvPicPr>
            <a:picLocks noChangeAspect="1" noChangeArrowheads="1"/>
          </p:cNvPicPr>
          <p:nvPr/>
        </p:nvPicPr>
        <p:blipFill>
          <a:blip r:embed="rId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0827" y="44450"/>
            <a:ext cx="864235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>
    <p:fade/>
  </p:transition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1F27DD-56A4-46C9-98F9-68F83B47ED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6517FA-2DEC-46C6-B13B-4EECE6168C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3491CA-66ED-46CD-BA9A-92E3684A76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758D13-C4AF-4520-9079-B4E09DC468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5F8D7D-FFC1-490B-BBA5-B81B4D4656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19E301-9044-4789-A20C-A5F862A571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31B5DF-7583-4887-A325-5C88481476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FB56EA-D9F1-4BC8-9C78-698B751B3FB8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18F2E9-BF5D-47BC-8C10-FF013AE987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798FA6-DD83-4A99-8F95-380AA6F224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E4CC02-D783-4D35-BE72-701E3D93ED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4FFB62A-5442-4F7B-9B5D-91440B6A00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752EF14-933F-42E3-97FA-EF1C7DA50A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4946EA-07A3-4248-A0BD-D61BFE17092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C89F4B-EA55-4A52-A95C-9ED0710BA8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8A104B-1145-43DD-8352-E0BC028C8F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DA6024-1CDF-4A9F-85FB-1871BA7FAC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C8347B-D6AE-45CE-AD36-EC2D2BEB12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0CE3B0-50E3-4CA8-AC9E-DD8F0D7D88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2CB400-79E0-4495-9FA7-8143FB7337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445CF8-3258-42D5-84B1-776E3A66C1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19D6F8-DA14-444E-BD30-EE0522C831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F58681-B8CA-40E6-BF6B-2464F31990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8541BE-9FD6-4CB5-A72D-D8424C47D4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C16854-D8A3-4B58-8320-751C166ACD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392A8E-13A4-406A-9FF5-237FCEBEF6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CC2A79-D121-453D-9E8C-B7395E9F2A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4D1A8CF-AA67-4228-B8C1-00E62B3CE0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807447-028F-4396-B3BA-420A6B96D4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2F571B-4FD9-4EB2-B586-2F33245396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C4C8BFC-A6B8-4DBA-BF9D-F4BCF4172C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8FA382-D28E-4A13-93AE-24CB67AE34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DA00F04-11EB-4510-A32A-42E2232019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B619AE-D7A0-4AFD-8B79-7BDA1C4869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213CFD-00C6-4A56-B38A-BFCCCEB471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03C9BE-CEC8-4AC8-917B-9311B93C3B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535DE9-D8DA-433E-8DF9-831AB3E2C6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D69805-72A7-4FE8-8165-3278AEC9BF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88F3059-7C87-43B5-87DB-DD71EB97BB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5B04F4-C16C-4A06-8936-393DC2F9A2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22163B-3E4F-4440-82AC-867A93B281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487E77D-464D-4FA5-AAE2-88D3064E10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2A9C33-D012-4495-87AC-AC2DDD24E8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47C775-F3C9-482A-915A-7AC0B79DC1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B076461-F20D-4F94-98C5-C284CDC8E2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3C5089-C597-4E37-BE38-010EF937B6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50CD70-994B-4782-AE5F-691A98A793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63248B-FE00-47CE-8BD3-B8ACDC1215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A05925-08C1-4F7D-88A7-94C952BD77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B72E330-120B-4A59-AE02-83691C24A7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7240F9-5977-4DD4-A609-C314E52331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C605E7-484E-4D51-9D8B-7295DB7C4B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65F699-EE86-4390-961F-11ABB2EFD1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FE4964-0C67-4FCD-B4C3-13206E52CF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4085FBC-AD84-4E76-BFD5-E14B4FE680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EA05E4-2341-4A5B-8A95-F1F4175E48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C4D039-01DC-4BCE-AA13-8C38D1D1A5A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41CD1F-19FA-451A-88A7-CD69A78E7D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59E496-A5FD-481E-B96F-2D834E728E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1A4B46-C9CF-47FC-8C1B-46D927E5FD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5E73CA7-1D68-4B3B-B789-114C3B9236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5BD473-392F-4FB3-94DF-5ABFFE9342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89AC9D-3106-49E6-B060-347AB5FC86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ADDE12-2871-45C3-B055-B645DB8425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89F6E1-6CA2-4C47-8495-EEC3AA3457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4585EB-5722-4C2B-9E10-4733FED562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566B7A-61E8-4714-8198-D5446EC823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BA960FC-41F0-4829-B253-65F3AB0BED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814B84-D7FB-420A-AC08-CA7CC1E2C4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378B66-592B-4A79-9EF2-472A19C30D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620093-1116-41B5-A95D-6E159D3913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34B1B6-B53A-4E1C-B22A-EA81254169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304535-DB33-403B-990F-13AB2AF989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34B5E9-5ABA-4918-9FAE-2E7970DF23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03EB98-C900-4070-B7D0-CC2B353478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41B1A9-DC57-48E0-A99F-81DAF81BB5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5EE491-E790-43A1-8938-7D075DB3F02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5A5A26-7D93-4183-AE3E-543AAE92A3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2DBD48-B06B-474E-BB69-8474CCBE3E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8F1CAC-24C3-42B6-B712-BA492E0BB2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271E5D-7CF5-4331-B55E-37AECE0FD8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BC3E8A-43C9-4692-9806-417F652A5A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E342EF-654B-4A9E-B1A7-C880256FFE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1E6588-7AEF-43FC-AD7D-CFD501797F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CD1628-1C76-48B6-8261-8D5697BE01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B394BB1-3D5F-481C-94E9-FBE471697F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07DC4E-633B-4A54-90E4-A40DB87A7CD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902CE6-B8CD-439D-A459-11D9DF848C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BE5655-3DD0-472D-A24D-E73817218A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3551E8-456C-4C84-88B5-D808EFAE09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5CE543-BE45-4984-AD6F-A780D001DB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BDF45D-8ADD-480C-BD1C-22C94926BE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2C4224-161C-499B-9AC6-73F568C1CB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C2B5D7-33EA-4BD2-9A47-75B8B3A6A1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53B3D3-B9E9-4AB7-B638-C59A53B56D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47E5E7-8EB7-49E5-9D22-803D4BB3DF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B19F978-EF66-403A-AA8D-3218740A32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29D06E-6936-4AF0-A84B-4DCA3A334B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24E443-1303-40C0-977C-AF71F7AE77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4F43EF-51C2-407D-95AE-178C05FD4E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CF6908-DB38-4974-A0E6-A2AA4C3889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96C2BB-A73A-4D46-A53E-7CB74D6CE8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4B927F-54DB-49D6-933E-C1D154D420A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F4BB77-0690-44D1-971A-F614475121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D1D332-9CCC-4F6C-A9E6-278B163C47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25E829-27CD-439A-9F31-FCA65EF4B1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BE5656-9436-4645-9D65-5BE4F08C12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3D8A5D-F694-47B4-8B44-0C0ADC64D1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971B44-BC85-4F39-A2CA-2C8D1BB168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0EBA1E-5C1E-47CA-846C-238700453F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1E613D-D1AA-4950-B945-5068C046CF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B247CA-1EF0-4245-8A88-BCF117E2CB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9132ED-F5FC-4E6C-AC00-DB9D065E7F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FDEA46-389B-4D88-9E1B-A3291F1D9E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FBAB6E-BC04-4E07-A50D-3AD6F61F1F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8A97B6-773A-439A-87B8-B01B4D8F9C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EF0D22-6B32-4651-B4A1-2A815A97DF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DF0E31-BA72-4E73-A70D-1B42EDE15E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5F8CEE-3695-42F3-9ABE-2BFE5F5458DD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D7409B-E8FB-4359-8DA0-CE5D5F361B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3C930D-9C4D-4549-8475-B131DE9134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46EF71-0B04-4B52-B799-286BF25385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341880-5B78-46E2-984E-9ECE157574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31BD93-6785-486A-82E4-D48E7A6494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CE6E7A-3D99-49D6-8F93-535DD25A279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F357F9-147C-4BBA-B395-F4C75E80C0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98DEB1-12A1-4B84-8C33-56110D6FFC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023AD7-060C-42FB-8697-A93769D90B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90B010-C77B-40FA-ABF9-E575092317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B85A22-9669-45A5-B037-BC0BBED56D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E0CF2B9-0E99-45F0-9DE1-7EF028359E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FE95C8-304C-4E51-B27F-05563E562A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813A60-48F5-4090-9A39-FFA89C013F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BE2081-16DC-4A96-ABCB-B370B80F42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F69F84-1976-48E8-AAC4-AA5DCBC1E0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C778AF-0B7B-42C5-8CD3-9D92C0C015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28D335-265A-4FE4-81C5-B2D417001F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45F2092-7AA0-48D6-A467-31685B10E1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544A1D-F707-4A5C-91F1-D4DE99B46E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576504-49F2-48DC-8C31-C5E38E29D6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6D7677-A071-4479-A836-47E5E5286E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4CFA18-977E-4E9C-8231-F53EF7DCB1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17B53F-DE3E-4817-AF0A-2144761E53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B5CE01-A99E-4ACE-8DF9-1C5148C446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0B762F-665D-4093-82BC-C0F70E4BC0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706882-1C66-4F4D-9F2F-32AFD9799F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6B5DAF-05AA-4107-A00B-A8BB7EBD79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4FEED3-48D4-40B1-A4C5-D0E5833C28A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49454D-C9A3-4BA2-ABE0-76DEED516D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2F26008-CA2D-472F-85C1-6BA58461EE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28179A-F8E5-4665-A1E2-31A9F98C0A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112A05-1AEA-4EEA-89BD-A35B839084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895AF7-ADCC-42B7-9990-F676ECCA1B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EE3C4C-44E7-457A-9672-250C8DF6CA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090E9D-6070-4D38-AD29-728DEE0613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B6C2E9D-B98C-4D02-9AF3-96DD542876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466376-01A0-4795-8CDC-793AF4235A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03C1E3-CA72-4FA3-8A49-3178BEDC54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EBA319-F221-4789-90F7-2C5F52E71A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B87733-4103-4497-915E-800F2DCD91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314E2D-E6C8-4569-9D2D-BF51942E8A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7503CE-1EA8-490D-A580-4486772D4D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957378-C413-41ED-8087-AF35647448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27CD84-9FA3-46B6-A220-83BC425ECB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A6ECB57-D1A6-4B77-B50C-EFBC1D22E1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1FF5C5-57A4-44A5-A4D7-FEAC162E6C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28FD3AA-17CE-437A-8E53-1532C69784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E3B8E1-27F4-436A-BFC7-E4E06CF156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338A4E-A4B6-47E9-BF90-0E0B06396A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309814-9125-4FBA-BB72-A28E0A127D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F1F916-580E-4297-9F2E-97B2EA8891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2D0001-7EB5-4009-B7E1-0F318171E8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CBC5B1-06F3-433E-91E3-07DCAE2EEC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2FDF49-D5C8-4760-AB98-8204FC00F7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3AF3AF-5682-4BC3-9B32-8A7B27CF12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213FEF-6943-4CA5-8EB0-0FD9A4D4D7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E6C484-F026-433E-8994-C2D8128ED3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3B62D2-2363-472F-A1F4-E3A7900221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BFB83F-D9C0-46E2-B23C-7E34F06E7F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02DCBF-6E6D-480E-9335-740B516B02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790761-3B63-464B-957F-1D2BB222C2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9633B7-A360-4295-A338-DB0E328531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A571F0-7AA8-41A5-B704-AFE5668873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AF358B-D51C-477C-A1A6-09D40C0087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C66667-3A5B-4C39-A529-C92ABFEE91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C3035D-47FD-4097-B6E2-AC4C3D0E6B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6672F1-7174-458B-A633-981F9FDD79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9920A3-B361-417E-943C-FAD9A36F54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636495-B680-4DB3-AA9A-2155ABAA76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19136C-1C7E-489D-A106-3076A2CDA1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63FE5C-6053-4A6F-9050-A9012A6B118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82BC90-B27F-42A3-A3E1-416E6113E6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F61CF0-DE4D-4DEB-844A-51036F981E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E962A2-5823-4860-8CF0-55A027858B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BDA6A6-A620-421F-95CA-85AE78E5F6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7893F2-A46E-41FD-ADD7-7F5D56099A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1979D0-03D5-416B-B54F-988E28A770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30506A-4F25-419D-852A-9CD0798AB4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B4FF7A7-88B2-416F-80F8-EA5609391D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C8FC6D-CABA-4428-9E5F-F43ED32334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2600F3-F65E-4EF1-BF97-B74B3A9A99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F261C4-3A83-480F-B831-C83AC822B1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B8639EB-2E43-417B-90FC-47FA8ED266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7526AA-17CC-415A-8713-FA043029F1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678795-8171-4326-B249-A2B2B17AAF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FA1DA76-F16C-4A12-A74D-BD6ED2DB29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DDA4D1-9B84-4586-85BC-32F1E0304E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B62E35-BF17-4EAD-A070-5ECAF0221D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45851A-C12C-4865-9D0E-463E9DC9E0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52313D-6285-4100-97C2-A5AC3863E0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282E4AB-F97C-48BD-B546-453F0219A1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C71126-C76C-474B-8CBA-AAB2C1D5AA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38C2B3-21F1-4866-BB29-D76B29A2DB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4E2EF0-0112-4E89-B556-CACBF7FD46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D0D706-1A45-43BA-BBC0-646666BE74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CDD34D-5D7E-4FEF-973F-F4B89BA31E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B1E3EA-8FF6-4617-BB01-5595A803DE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B9E218-14CF-4433-B8DD-0904653339D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74B197-52C1-4ED9-8035-671AEC8D20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BEDA542-7519-47D1-90C9-8AA27D7512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ECEFF4-21D6-47E7-ACAA-07F73FAE59E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9729F6-2BC8-428F-A187-9F942DE40D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C08E538-49BC-4C1C-8D08-B9B2CFC0D1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48A381-B580-4BFA-9EFF-2EFD3EE82E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86FB53-3515-400F-B967-76846EB81E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96F4E2-20D5-4C8D-A40E-0EDFF01421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1CCDC8-BE9E-4A44-A78A-1D48FC0EC5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37C174-612E-4C39-A57D-4C7882A597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3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D9B922-80D9-44D4-9757-C9AC4663A8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F891E0-DC16-40AA-A251-524B94732D59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A4B864-B8CE-49A4-ACCB-C77B6BA64C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FF80D7-EAB5-4853-B366-E53D39DB25F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434C3C-3B90-4784-9F9E-87CBD1907C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D1AF60-6A04-4DD3-866F-2805B87272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8AC451-6FCE-4EED-B2BA-48EB29803E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5FDDE7-6884-4FE7-A3F8-479E9F0F5D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9E65526-55D0-4499-A277-B04C30ECA3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454FE5-0836-4907-B545-0EBAED82A2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628FD4-3682-4B03-955D-5480A398C9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1EB867-5EF9-4429-BA25-2BF5547F50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CA0C0E-B86E-496A-A9DE-C5DDE90D90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1423A9-B039-49BD-84D4-6E98F26506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17848A-B6C9-492F-ABB7-E41D8FD1FC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923C4D-E31D-4280-BF45-1A9F8B1EFD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CD78785-BEA0-4821-B856-BA604B0770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CAC7A5E-A7D6-4A51-B67B-C516A75649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C44B3D-4FEB-4A35-AC20-FD369AAB16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19909D-B800-4CB0-8F8F-3987425F4B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1A7382-B66F-4686-A1AC-048CA8E6E0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6526B1-7E58-46FA-8984-7D2AD7FF6D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1545E1-3D95-4F48-8324-E7879CEE70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393568-9585-4845-AEAC-4216B0B2D8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9690B9-595B-4DE2-AB91-482ECA2E83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CA41E8-0CE1-4055-A374-0625006A11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7B0CA00-FD82-43CF-ABD7-BE95969451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58B1F8-C846-4884-BB2E-C771FEDB65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6E5F074-723D-48DE-A59F-BA4F61F25F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1CC39AE-1C9F-4979-AC97-0438A6F0C5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37F9C7-E679-4A5C-9B53-D7A5D27EAA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42D8A62-3988-497B-82D9-1A4FB37B48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459F19-A30E-4568-823D-95E30A0ED1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4F6190-2B78-41EE-BC63-055A759A02B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1B0F0D-86D3-4D7C-A2F4-DFB0653882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A2C8D6-D7AB-4886-9032-C894473CDA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6F643A-E6A7-4EF7-B38C-6E9DF705DA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579A9C-0175-4B31-B2B0-0E7A991EFA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A2EAAC-9BFB-4896-A9D5-EBCB36E0B6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BA871C-13C2-4518-94A8-14FB69B9DA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1C824A-9105-4F9D-A2DA-4F8343F1A0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48D20D9-BE11-48F1-A567-2FE73E484F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F48919-8D7A-4B01-878A-E5CDA63781E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D898795-3178-49C4-9172-B38D31A978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A541EC-597B-4965-80EF-C813D6CCB6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D82576-D0AB-4639-A669-AFC220B203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D83BF4-EB46-47C5-9D81-95B5017F14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D440D9D-DD5E-4729-BFE1-D5BA8C9354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B0031F-1C34-48BF-B18E-CC13988EA4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9DFC49-0C8E-4E18-BF54-CE01285CA1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75E3FF-B96A-471A-86FE-E00BA63B3B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71EF5D-0B4F-4417-BC76-5E2D22B390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03B554-C50C-4F8B-8ABA-5002CAFDDD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2A12F5-17DF-4630-80B3-3F8CA137DA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17DC49-9375-4B9E-BC89-874D464B3A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0743E5-6C9D-4038-8BE8-6D5131A5DC5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DD9515-06A5-4612-9942-B7009F5D96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E2F85C-F1E8-45D1-B84A-10E766FAF0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66FA993-E350-4F9A-9698-8D88018DAE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EE796D0-C07F-47E5-9B3D-54711159F7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B2ADB7-5C3F-4934-BFC3-9DAC4B4420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C89737-BC48-4960-861F-013B88BB3C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D4100B-D0F8-439D-90C1-62B3BE712F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BF4B85F-62ED-47BC-AC19-E87CE7F064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C459DF-BB82-4AD8-99B0-5B81973F0D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9AF0DB-81A2-4777-8AB5-0603494EFB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45FB41-9A60-4288-96E7-20B475C7EB0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6A5B30-E34C-45C3-A50B-D71FB16ACA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6F77A9-29F7-4B2E-A074-4E37E42B86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1591C6-7B53-4A6D-B20A-AD781C5E3A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1B97E2-EF0B-46D7-A75B-D3EAFBCC09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2C19C5-50A1-4EAB-B5D8-F09CF4D26F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B6B9DC-3763-41DE-809B-2DCCFCBCE41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6114A1-54D1-47EA-835F-C6E66000C5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E84A555-4968-4604-A660-288DCFABF2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8E7CD4A-AB39-4944-919B-486D42B52E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A02DE6-D84C-4B81-B015-62C1647B17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DE9E8D-3529-448B-BFD2-5D776B71EF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5B551B2-7699-42BA-88E5-2D6488D1EA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FBD965-4AD0-4639-A344-747AD9B93D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E67330-9AC4-4131-B547-98E40210EA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9D907F-F7C3-464B-96F2-E9A45EA4369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99B38F-A50E-4D43-A7D4-8F2962E0F6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484432-152D-49B7-A035-9ACCB3CFA9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C2783A4-001B-438C-BF30-546E588C5F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E5C604-7B1F-4981-80F9-466749A05F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7FE734-6FA4-4785-9B38-9E2F95B2EED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ED0488-9B44-44C7-969F-E332E360A2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D28483-A4F2-4F63-BF04-B1CE74140C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A8C5ED-DD6C-40CE-8D87-13DFD9382F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5D43FBC-6ABC-4D76-833F-DAE651AB28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81E054-24AB-4A33-B26D-B1CE019700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B098F8-07A4-48A4-8670-3B09C48F7C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9C0821-43A6-42F8-AF24-EBDADC2A6F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D1B474B-246D-45F8-8A08-365B96FC9D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03F129-7EF0-434D-8785-8FE33D5200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8A011C-E2BA-4A95-AC23-B697974037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173D69-2A3F-48A5-BDB9-C378C8072A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A6067D-67A2-4D49-A1CE-9B27E06A08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733B36-DDAD-48B7-8A59-D2E1C4907B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A20ED2-7995-401D-B45A-F8E4CFFE11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78B90D-38DB-49E6-ADE4-0868E0B79E3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46AD85-CA06-43DA-8506-43EDA35D92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758F40-98A3-4023-96F5-8B57572578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C5D67E-5A08-4016-BB5B-6943536DC4E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D483C1-5FFE-485D-A3B0-C0F0A6A36F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BAA51B-1667-4F87-84C3-5BC1A76DB8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D95364-4C9A-4FAB-B608-9BEDB9C7B1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8934CE2-FA52-4B0B-AC07-9CE31971AD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355AE6-D26D-4233-94FB-5BCD3EC3EC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BFC0D6-849D-4BF3-97C4-F4DD6FDFBC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4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D301B8-4054-4350-96D5-D0826FB6494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A13CDA-2071-432D-869B-CB10D9082805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095BCF-2D27-4415-BD3A-9D24D528CB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27A1F6B-F641-4561-8837-DA628B7F08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6EAB92-9405-4CE6-BAA8-B778CE1BF6C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E4EA123-2BBE-47DE-A120-16A38D0735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C4508D-3EA0-4A4C-A5BC-F06BA77E60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1BB8F6-B5BC-4132-8F7A-6C9547A0A6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47E8AE-CE99-47B4-9C9E-B25905E5E8A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209499A-BF67-485D-893F-917CDE21A2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B2B386-F22D-43DD-A05C-B326537CC6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74978E4-622C-43F2-A23C-6E8C514991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D80447-A10C-414C-AA33-D6927242B7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57BEF92-457D-4E4B-8EAB-CF1B36547B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157D00-CEA8-4270-9592-866D2493EF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A2C6F2-89D5-4B76-8D08-EE8B367B27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8FF724-23F3-4F0F-8BC6-D647FB6CAB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0A6815-2505-4725-9F63-46BDEACCAF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039225-7C2A-4AA5-997A-EBC4532D9A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F58D19-ABB6-4A50-85B9-B6BA0B6FA4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FFF63C8-FE47-43D2-97EF-5E9A99167C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D0A210-5853-4C2C-B135-D9117C7957D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6F62B1-493F-4EBA-B440-A699B4697F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838556-6779-4A98-8D66-4A255753929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68456A-1DF6-405A-B5D5-99CAA3E5F4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DBA63B-71A3-48C8-AF5C-F6FEB34BD5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AC6774-876B-4406-9529-55EDAEBB4B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5D5653-1E79-4FE6-975C-E5A02EB354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5C2697-3B83-448E-A275-0261906DFE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337F961-837F-49DF-915D-309C374628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D588E9-8F6F-432D-8420-BE7CBD69C8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A9717D-09BE-4E2A-B360-0C40DA89E3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BDE0D4-C180-476B-90D7-64BD8123D44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2944CE-E49E-4B30-B07D-69C84E281F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F0AA21-495C-4D3B-BFFF-5FC3087D12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A5950B-20FC-4BD3-873E-FE17E2B302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8C67DC-29A5-4A61-88FC-C527D49BAF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40EBFB-15DB-4EC5-8F4D-24EAE6D30C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D3C35F-D355-41CB-861F-E6E96278DD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DD1476-E6F2-4E89-BB79-87DB8C2816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D528AB-A8E1-43CA-93EA-A1606B3F15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344FBC-9388-4ABB-B85B-088603BB18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CAB613-8BF4-4D78-ADDC-DABE296199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8CE3B2-3381-41F8-A8E4-44B592D4F2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539729-6023-47CA-B37C-8CB414A1D3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7DC1E5-51E2-4E0C-A08D-E0CFD9D29B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E12F6B-824C-4F3A-B5BA-A10E2A3670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D97D3A0-3347-4827-9BD5-C0B71466B7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18D063-3579-4E59-B0C8-93BD6A95AA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CDD5261-D3DF-44E1-A213-E13E1D3976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E87F46-674E-4C86-A4D4-2545EBEB01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376885-7B77-4627-AB01-2293CF11BEC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46BF25A-D2EC-4987-B613-8C446455E2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403842-0E6B-43D7-840E-3CF355127A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BF099F-1EFB-4DD2-A75C-D7F9CE9E53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20C226-C6DE-4071-976D-49715D5CD6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A23472-ACE1-41DC-B7E1-679E7AEA88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8183FBB-A252-418A-9372-598DC67584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2E29CC-6B77-4AC5-B673-7EE40EF765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0A7D8B-DC91-4C5F-B127-C27C0481BE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739DE0-9512-4040-A68B-6BD6D3B8AD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D8277D-D5A1-4358-89E8-83BAD5194C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E0929C-CCBE-4A8D-86BE-1FF738ED14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C3A712-52A8-4BBB-B43D-85F259BF69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A0E899-89E5-4374-B869-C81726C97C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BD75DC-7AD2-4F00-845C-26F63A6C46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AF9778-4ACD-417D-B5C0-0351BDB99E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0063A10-3B38-4264-A641-082F03A9B1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FCF48C-AE7E-410B-BADB-A2CC1BB97E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9AA7BE-8F4F-4D91-8446-D41A2A0A55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12EA75-FA57-49ED-8053-30FC36B2BC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A79CC4E-3F84-4769-A506-E691DFAA7B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297FED3-2051-4D9D-8EC3-4C13D525B28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875B77A-33E9-4A67-8510-DFF69803DD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30D40E-FEB2-45BC-BAFA-4495F3A67BF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7CE8A4-D155-4E59-9814-B5B79E943E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85A3FD-AB49-431D-8189-6ED92BBA62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784D6D-14BF-46E6-BABC-E339129B1B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98874E-4B97-4574-801B-587B26F755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537BC11-4F40-488A-B431-4E75C142AC6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3412D46-F66F-40AD-8D6C-36E15F26B8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9E5B01-5D51-4935-9F9A-D634526A54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3A40D2-6986-4C6F-98B8-2F453123F3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F1FFA9-00E1-4830-AF16-83C2AB86F7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A8ED116-986D-49AE-894F-6BF15EC50E8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06D908-3E7F-428E-8921-11B3AE2E2E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1E14EF5-1A2E-4ED1-B25F-75E127AC95F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996126-6262-4B3A-9DD0-EFB3EF612E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30BA35C-EF88-4C5E-9DFA-D8A04900E9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725822-12D1-433F-802C-21FDCAE9DE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8D77E0-90B6-4FB8-AF57-0F5DCA1E4D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1B56FB-ED8A-45BE-92DE-E6C57D2B9C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91BFB4-1828-4844-8BC7-4C11353800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B1DF27-1A4D-47CE-89DD-4FAF3821DE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66FBD0-AB84-47EB-BEE8-1C31EC72E5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B1B287-4447-4B3C-BEE2-1C988C1F3A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D4822C-BBE6-45F0-9477-4A73412FF9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9A2D4D-715B-4F6F-9907-71988AC1E60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D41444-C5EB-423E-943B-CFE12B4089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0F88F1-C5CA-4B2A-A02B-86B285BA56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37A1FA1-B547-44D4-B558-B3ACAFFE55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538AEFD-9FA0-43CD-8D70-BEFA1B7803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AE28E1-4E68-4228-B529-74E91A90F3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7DBEF9-8C0D-443F-8748-8796FAF07A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CC6E6B-3618-4D60-9CAF-127F886F86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2658DC-875B-4F83-BDCB-FB8783CE14B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F837C2-42B9-4856-9610-E867D6EF0DD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AD0CF26-B6DC-4858-9934-203CDEF771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79A912-E955-4B1E-8551-982A0088BF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100032-B758-4C49-B8CE-36150ACDE7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0E7D544-216A-47D1-9AF1-58E9297F81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5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B44228-1F45-44EA-9792-9D60FD7703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69EB6-58F5-4561-B30E-32C791CD5ED2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239A7D-EB95-4DF9-8E51-1D43F2AC72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F34DEE-80F7-4F2C-ADFD-B6586ACF280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5144B4-7456-45A8-B130-0CAD617290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761C653-545D-494C-A5B0-80D47929F9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C4A315-38EE-467B-9301-DB12163F67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2C9FEC-B364-4F94-9946-0BA6CD771F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EE3B72-7995-43E8-892C-DC6DD6D596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2F8BA2-1AB2-4E72-A600-BA48ABFF40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7CC2394-47A7-44B5-8124-9C74D05CA56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446FAA-E076-4D11-93EC-C9B2F1D0C4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5B07F2-0B39-412A-AE29-4A283623A6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1D7CF44-A9D0-4908-8251-6DA43356BB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AAA4AA-6F9D-4B3E-834B-9F95E27209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EA84F1D-E407-4FC0-8271-B8510CF06A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363771-7CCF-4D89-8735-3DDCB10185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13D9FF-CF9E-4E45-874A-39B75BF10A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243928-D3E3-4D47-B220-A5A52E087B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801DB2-819E-4D19-8527-599DFD300D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689888-76F4-44A0-8F6D-746D95A0A0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E5779B-D2CF-4816-BBBF-3A72585903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79A89A-6460-4801-9D73-206C1DF365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CD23F4-85AE-48EB-8B6D-B27BA7B3AB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A6C671-5177-4005-838D-71527D22AF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DC570F-1F93-40DD-A3D7-0B69E2B9EF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4E2F815-E75F-4917-B5F3-F526A01FB5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934DEC-D259-4E88-9AEF-54E6425D16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85C3AD-8567-490C-A0DE-D98D88C15E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BB04647-3575-4DEB-8783-4CA148F96D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AFF80C-BB3C-4518-9A0E-050214BCCA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2F59C2-80C4-458F-8BE0-6FF32C1D08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CEF624-4297-4EFA-8351-9D9B7B4DE2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254744-CB5D-4DA4-A4A2-B15321C43C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6FDA89-8818-412F-A574-230D56AED8D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244632-BFD4-4905-8FAE-8DFAA1EC0B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59EB549-0324-48A1-ADDA-929B65741F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F2057F-952B-4A05-A053-01EB3D4C56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CA1417-1107-4FF4-B3A5-65540EEE27A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38F904-FB03-4357-ACDF-273C8387E6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C2F0463-A3E6-49FE-9977-45882194B3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374782-0A55-4CEF-8C2F-A5492D3B61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3A5592-15B0-4683-80A4-9B01FB5998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1103D1B-1CD6-42D9-AB2D-86CDC46F81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44EEF1-847F-4133-A1FF-9F7031889B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BA4DB3-8E9C-4E4C-9E43-DB7780B5D8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7CF8B9-A5BB-445C-BB75-774837C8C6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3F4A67-B71B-4B23-8296-4346FF1A38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DDEF5DE-BB34-4A33-AB93-6C92C7B39B5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7385523-2E03-4E2E-B46E-77B4D2C0E71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0907C6C-8EC2-48FB-AF4E-E8825EBCF0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BC62522-235E-4F88-8A1D-B46EF9E781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0168BE-337D-4657-96D6-3454A6F275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CE8894-C343-478B-9A9F-04D222F91E8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018FA6-B35D-4AD4-8A38-2B99009C45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3F7342-95A1-4ED3-B296-4C130DAB2E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F6DABB-0A56-4260-A144-D3405FAEBF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C13883-A055-4EF2-ACEA-E7337AFF55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84E242-C935-4BAC-98DB-580E3B6E6A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D24D829-2733-4273-A99F-90A57E1246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49AEED3-897A-45B3-87D2-512C31A9AF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83CD57-079D-4FF5-878C-2089457776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3EB65EB-1C72-4D9C-B485-6859C06A9F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516AC24-47F4-4A28-B12F-AC7C1E4207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861F5F-CFF2-4AC6-8E99-D2E62FD986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BC5B82-6107-49A9-B7AD-ED5798F8FF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5C45D9-DF9F-47F8-B861-2F6E5A03DC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3ABF7DF-C031-4F98-851C-7D354BB1F4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5F4FE44-6882-4B68-98DA-EB820E1DF3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41399C-6E2D-4B42-B8A8-498BAD887E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54D150-AC37-42EF-A19D-C86F67B674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478894-CC20-428E-832D-F988F12DA9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658C56-8CEC-4513-A73F-96DD216B57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F3E23D-6F4F-4025-BEBE-309F335833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2857ED-5E4F-4DDC-B45E-BDEB61E44D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D153AA-BB88-4033-8335-F7981D4C74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6E8F47-A32B-41DE-A33D-252D7017E6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7AC6A5-807F-4711-BA0D-043E15C5AA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3FD6EF-8052-4C8D-B145-E5581BB262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078032F-32F8-45EF-B8D5-0AC9064F3D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2E9DF71-771D-4B70-974B-11F0F88B7E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7376B5B-6332-441A-B2E7-79994B5B24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5F9179-370C-4793-A267-5587ED6012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465FB48-553A-44E6-98F7-8C2F64A469B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C6726A-C7D9-441E-94BF-ED40D441F0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255916-0159-4DA3-B0E4-04272BED8B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2FD65D-4BE1-4F29-BCE8-A60E3C869C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D3B40D3-5AEC-488C-9874-87AC89E99C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333C84-B6C0-465D-B7E1-F465FF118AE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02B4C9-D248-4F91-A082-808596D0B9F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CFA9FD-C829-42D9-946A-5D3E189D8D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125BAD-0BB9-42BA-927F-0AA867BF34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5F77AA-4319-418F-AC76-D7D85A8081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F97B9E-66E0-4FEF-B7FF-2EFD7D2FCE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B02A13-4CB7-41C8-BA85-82E3F08522F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564F80-C768-4722-8299-9D8E1B580C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2FE23D-2D2C-4A8D-8E41-01AA691F17A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32AA94-4211-45AD-BED6-BBFF664C6A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2C383C-50A4-4421-9333-AAFB269765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89B11D-77C5-4078-BBA5-9C2EE06DC45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7062B5-BC20-46E0-B5BF-31EFAEB67C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7792DC1-AFF6-4E6A-911D-B2CCF811BC5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F0B728-7B69-43C3-9461-A742D81FFB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4D59E1-EA90-4F7B-877A-7D89BBCE7C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BAA4FD-F451-4211-823D-90D02FDEB90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B19BE5-07B5-4234-BED0-A36C6B288A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2DC071-8C9F-4EE1-8DE6-61D0C28E46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9C7971-7BAF-444A-86D4-B54AC05E0FD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57082D-1A19-4E66-9F06-7C5021F9E5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CCD92E-C88E-4FC3-9C0A-0E33665F11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509BAC-B254-4BCA-984A-AF1A679750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6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A4A53AC-D7C7-403A-BB79-BFB8E38AC1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710B9B-5AB9-4638-A268-8CA5FC9A6659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6B3232-A0F6-45C9-8C80-13CDF52F49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69AACC7-4B06-40C6-AEF9-930922A5D5C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EDB9FE-6CAA-4E03-8D9E-F19FF3F643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30E2E3-4077-4545-94AF-7E8CF15C1F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0ADA36-F189-4C86-B03C-70F6716650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D6D6B8-7D7E-4175-B5E9-6837B32D47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1610B2-FA43-4A44-8CD5-12C3F557A7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E119DC-DC83-4F16-AF0E-D671CD74C0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9E38E12-FB00-4614-8042-809539D966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2EA5A7-88E2-41BE-B087-F9488E91FF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0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6D568C3-9981-4533-90DD-D453EDA40A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668F9F-751E-4248-9C98-F57FBDE5A4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26FB09-39DD-4E8D-A0A9-1BF8230E90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CB2011-D0FD-4DE1-A604-00DC9D0999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D3B76C-A903-46A5-8522-A533548EBE3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497A17-485F-47AB-8238-6648E7A7626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FEDF94-6FD3-4C66-8F44-E84655E851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D75FC6-39EA-400E-BA02-86BD7BC47CF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479E6F-858B-496B-ADF0-21B87BDEDD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F48A7B-734C-4F68-9CBF-67D23D2AF4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45B2C53-AF29-456D-A678-5305F9DA69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8AAABF-C2FB-4C8C-BDF4-75B67DF1E8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4774726-9E59-4159-BBCD-F1D0BFCD53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6F431C-F30A-4579-A53F-F4C147B635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605F61-7EC5-4B73-B146-B99BC2C27E0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67C8F4-61F0-4BDC-968C-1CF8AA82A64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2278DC-B73F-46D2-B325-3BA35BA0EB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A9CB32-8F71-4B98-87AE-416DDDA8D96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BDBF90-D3A6-4681-AF04-4195AC1754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5E8BE4-B4CE-4F9F-9166-9740611B48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797126F-8079-4D1A-BAD1-AEBC6F4E79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9BCC54-727D-4EF1-BEFF-F889736791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49BE53-1ACA-4719-8B0A-2D6C0BB5EB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0808B3-E74A-4F24-B8A2-D51A015DA9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2C8DC3-AFC1-49CF-8834-2B9111AF4D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0339FF-C083-4194-9A71-08A5B6E5E8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CFA85C6-4AA8-48CE-B1D7-194CB60098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A21DDC-7D45-4709-A599-97299FD0165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C2F818-9BA3-4441-9E9D-1236D517B8B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6E9DD9-250A-4640-859C-1DDA1BF5183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86A057-2C53-42A3-8750-A401012127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7097F4-DB82-49A7-B364-819D1CE314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5944EFD-B069-4972-906E-BD395D1E06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8D5A13-1D8D-4142-ACD2-CECE9A8F374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EAB007D-D895-4806-ADF5-63F7CDFF9C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D0C6165-7A93-4111-B2CC-2F841055BF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07DB60-CE0E-4E0F-B7C6-5A9E0FCE17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1002088-6449-4F43-84EA-0CB66A2B28F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B5C0A21-29ED-4278-8FF9-D2424AC0E2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4254E03-4BE5-46A6-A791-6C239625F8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6D9FB3-0CB7-4C62-83DC-864E4AE4378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DB5246-BDCB-4DF7-98AF-059EB5CDCA2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54C60CC-8B8B-497E-A259-E84D1B3DFA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0516FF-C275-4717-9D89-6941628411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49FE36-6623-4237-905F-387DD4EE5B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6C2A13-22DB-44CF-8FB0-DBC7C251C2C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0A5778-4CEE-452B-A917-AA92D5689E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7D9E99-DDDE-4AC2-8520-CC3F1518DE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09F78A1-2D3D-436B-88F2-52528C57DF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128547-0D2A-495E-B6F1-219EC0526F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4DAE06-9A44-4930-8FDC-1B1CBB1074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43ED42-BB10-42D9-B480-08112F87A2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039D7F-2E48-466E-9D3E-460E812C440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6D814A-C485-4360-BEE1-078B78D6EFA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35D42D-F73D-409C-A985-C1FD950C06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5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BC5E25-7738-4023-AC59-19E6F960D2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AE7076-7219-434D-98EC-DDED7326F3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63DA1C-CE00-4E71-9550-0436F38D16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1D63A6-1612-4535-A841-BB5146B830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7ADA9B6-DB5D-45A1-8BB4-118100D4B3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F53996-1725-4827-9E50-D882AE6667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139FB7C-3725-494C-B325-9E11F8832D0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1BC2C7-9FA5-4503-8CFC-59E2EF0D6D6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A973F0E-4DEC-4C13-883F-4C689E9DBA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6A48C0-12F7-4328-B97C-776A0F8ABA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20B9A4-A1CB-4A9B-8792-FBCC68D482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87AF0E-FCBB-4EFF-AD41-F684A5F709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B14058-2C80-4D3B-B728-B021C773FF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063FE0-4438-4B98-AC04-B48CD499096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0E5E76-0B16-4E76-B77A-28B63C2FAB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C716BCC-0064-4CDA-A2CF-0F41401945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47B768-B5C2-4D5F-A618-0928FBC751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7CA8DD-146D-4ED9-8557-1C28F2FA17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153EDC2-88CE-4EAC-BB05-4D9B82E627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B943CD5-F9F4-4B87-8EB1-1C9BD82580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E9E3F6-83A9-453B-A3DA-429423102E8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6C03A2-B5C1-40DA-A3E8-CB7F57DF3C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CC689E-0521-42AA-8633-A985A8F510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59933A4-CC2A-4297-AADC-E257882E0C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FF41BA-B491-4FE6-A22B-D5E62770C1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8366CA-9688-4C65-8EB6-9CA75737A2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4FD452-359C-4453-80EC-4DFCED832A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499D2C-3C2C-42F1-9EEB-48E4234A098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8AB8402-1FA7-48FA-BA48-2C654E6491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5D12E4-5BC9-4D17-917B-2C9B991360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341048-08BA-4EEE-A7ED-CE3B16EAD5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B4F4A87-D0F5-4988-BE85-0DA8A22F2B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7EB9B7-C5BB-46C5-8C37-83689FCD39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52E0796-1027-4B6E-902F-37674E32A6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1FEBD2-F092-4B58-8769-470E93E3BE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6298D5-BBB0-4EA2-91EA-B8921A7BFC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F554C0-4C42-4EE6-839B-9989B56171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F2459B-AE32-47E2-85C3-0372CD3A46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015B1B-77F9-40BD-B1D4-C77B961DAC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0E128B1-8D4E-498B-B7C9-C9FB89CBC7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09FB78-F42D-41E3-8BF7-F9BC11D8B3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6C16E8-5CA1-441E-9E40-D7AEFEF5B10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00AE4C-CEF1-4D70-8A9F-932E92D6FE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D2FEFE4-D802-441E-9620-0715E6EA2F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79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CF07CF7-47EC-4F72-8C97-A6A02A0589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866E8B-F434-4D29-8B96-7057310E7B9A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214E04-60A8-4564-9A98-DB31BC3646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0D37D8-C3D3-4648-A570-153A9B24D1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3A76E0-F577-463A-824B-AC5FC2D601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14FCA03-C81B-4030-BA5A-8D7F82B240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E74EE6-2036-41ED-AFB8-BE8A602119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401A602-29B0-488B-B7F9-C906D2C6EC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B4EEF56-8093-45C2-852A-9234A95C92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F37929-34CE-487E-83F0-C70BC86B66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4FA58DE-A37D-4AE9-8756-E6C5C8CC2E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B2BFFA-B3DC-4662-BE4F-56CD9843F19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0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47A040-4B2B-4217-8C8A-19AA9BED8B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E3F094A-9440-430C-8483-7896114FD4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130F8D-D40E-4E20-9EC3-27F31783F30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46911C-42C0-4051-BE93-9028C7116B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207E08-A57E-41C9-8F31-4E98AF5189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830FAE-5A2D-40F6-8855-5712A38F77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5DCA667-4A9E-4763-8A18-6FE5BDD631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91AEA1-D33A-44C3-8B68-8090A04F5C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77AB13-AE3A-4456-A2F6-BE8A800F7A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7A97AE-6432-46F5-8F3E-9B2803FE30A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CBF9CB-B711-4373-A669-E5D0C24D6C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BF4C6B-012C-4744-AE04-44BF508B7A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747461-77A7-4976-BEEA-E8082FC9B98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D7538A-C9C3-4B5A-A5A2-419ACBEE61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D9E829E-C31C-4119-B2E6-99585BF036C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D95BDDB-2DF8-4081-851A-F32A55D17F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F0240E-E868-4E53-BED6-791B94BDBD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DE3239-8E39-4407-A9D6-0D474CE986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F179FD5-7B1F-430E-B0B5-8A126B50BD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012B7E6-40A2-4FF9-9C99-578D0CB519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D34636-E050-4847-A0B3-E63235C2F5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990B4A-F309-4D23-B68E-502A83DB28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64CB4D-E8D4-4BDC-8A33-3960126A838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CF213E-B5BE-40D0-8B3B-40B1ADBB2CC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4DEDF24-3288-45AA-B082-ECA3061E05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1F98172-0716-44D4-B66C-154E344A40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3B30BE-C0AD-45EF-AC0F-2D3078D93B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048A65E-8C15-4799-A5E8-4C01EB9E6E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ABE3E1-9BE7-46A2-AC6F-B857AF1C4FD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9C1411-1616-4513-AEAD-2AA8D7D3F1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383E97-54DE-4A70-99E0-2664759746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E02493-31F0-4569-907A-F7D87750EC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72929A-2E68-44D0-8927-4EBDE477FFA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AF48B6-0496-42BA-9BE2-78977AF6C0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9C8D210-5D65-49C7-BE5A-D01441A59E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8A84659-0185-4D59-AABF-9FD4979671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079FB9-5689-4092-BA69-113AFA3FC07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6A46BE-96CD-4579-9C0F-8FAE9847BE8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AECF26-90AA-49D2-8B84-5166F5CD2B0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A7F001-18B8-40FA-A127-5D1FA55AFED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263AF2-EB71-46A6-B592-CDD3095F017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8EB6B0-9E9A-4808-A8B1-C4AA376ED4A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C75AC71-18AD-4FE2-B62A-D5CB1AA57B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7117AF-DDB5-48BA-A22F-C53ADB7752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35ACC4-61DA-4B6A-898E-B2D114E0925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0E2D8C-7390-41B9-A882-A8C3A418CD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A1629F0-80DC-48C7-873B-BF11E404D1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E0645F5-96B8-49DC-90DC-AE5C1E88E7F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9009322-B119-42E0-A154-DAE2403769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1CAD951-6276-47D9-B25A-435D6410B00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A202C2-3963-44EF-ACDF-6C2C00E487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3B90917-9304-4B7B-B225-D511A20F92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2BCA311-A1AE-4C47-A43F-19C037C4E0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13C2DC-C902-44A7-98BA-4695C44FEE4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903A13-382D-4713-8D83-C489533FBA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44316AC-908D-4502-838E-AE667EF593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96D3ED-F58C-4EAA-9055-557FA7D9A2C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816323-AFF8-4FB1-823D-DC3D4DD662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3C624B-1DC1-4186-B097-5FD94FCFFC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00BC69-3CE1-4857-94A8-BF96776CE1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84C9B1-6ED1-452F-B393-ADAB7D0317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DB5231-EF25-4F35-A62F-E4D430CA675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BD56CE-1FDF-4752-B41E-A0943D6A39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1E6325-DF4A-4733-A6FB-4698EFCB74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FF3466-3D47-4E04-801A-B8C7A39D22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7EBB48-12E3-4932-B552-E51DCB164AD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C880C9-4E69-407C-AE0A-0287E5FF02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5AE761C-0196-4D0B-9BDB-475A9877C10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9C0E0C-9A9F-4408-8A67-94806B40FA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5F854F-0DCC-4418-A9BE-D995BE981E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7D83A1-D253-49E7-A7E5-0F98EE65B0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187B3A-BE1E-40DF-8F28-87B930F5DE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3FABDC1-C58A-4EFB-9AE1-C044291678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892095-000A-4D68-9852-D0B2A7001AE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D15906-F4DC-4041-8D83-E3EF62411F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991139-18C2-46E1-95E2-36EDEF5DD9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AC22E1-5831-47B8-97DC-6BDD67A162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C5E816C-C12E-42B0-93D0-6C4F337504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35994A-5F72-42B7-94A0-B9FA16D245F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41EFF7-2C1B-4A94-BE86-3D69630C40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6DA988B-98B7-497C-98B6-FA539B1064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291B52-C47B-4113-9F50-F57DAA30E42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90C7FF2-014C-4685-99EE-61D0002EB1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46EEACD-F5BA-4D4C-A9ED-98F08D9E587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76FC9B3-9753-43C2-9ED7-E394B4501D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21318D2-60AA-44B1-A62D-71C7FF9DE7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EAAB40-BE73-46A9-B07C-C126F3276E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1F2583-0A15-4C33-AF60-94A7F33A32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863DDB-AE0C-4D55-84B7-BF11F538CF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4670EB-779C-4E59-8FB8-85F79826D1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B794B7-6322-46F6-ADC3-DEE6F9A796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54A2C0-9758-4972-BBBE-018F1D7CA4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6437B3-1A58-4BC5-8A32-A9786DB178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8AFAE8-210A-42B5-A4A2-0D9A58F1EB9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CA46BDD-7DC7-4987-9C22-F4A62156594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05D6E7-52AE-4FAA-98E4-FE089BA24B7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5AF76F-D26D-456C-B517-9580E2906D0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06FE4C4-EDE4-458E-9770-661ADE6CF6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8BF273-5BC4-4FD4-9C1A-800906AEEE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8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6EEB1F-35AA-44D4-B688-8C4EE681C5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749814-FB78-4D44-988F-5E04BE0F4614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4B7AD1-EF7C-4125-8B09-F6EC9A763C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EA0457-51E6-4CB0-B96A-6780E52FC7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85A8C7-E842-4D25-8461-8A6265B0EB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580008-AB3A-447F-9918-E79D24A60B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2B50F1-1572-4B0E-B386-204AA9AFB22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4EA5A64-3E68-49CB-853E-8EA8503547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FB9E61F-B27A-4C74-9F8D-316D314D5A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0C412E-1955-412B-BA97-5F4C7B248B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8C4298-0B3F-44DD-B085-DBB2E420B2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3CBC22-362E-4E8F-930F-7B38C624ED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0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007F11C-4ADB-4087-8B64-B5CC18F6067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503173-E8E3-4448-B33A-B8D7354FFF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190F6F-7C77-44EF-A483-9CF99A0785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0586FF-A656-4241-8E5E-1E6FC35B117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C86EAB-5E86-419B-A65B-08C707363F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41DF1D-ED52-4397-9D80-3E724EDC98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962507-7800-4CD7-9EA0-1B9AED685F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0FA17A-C1C8-4608-A8B3-C2D189515B3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C27D8F-BBF6-44C9-9F5C-9CCA5B8258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8FF5C4-913A-4C6D-A0CE-E457F91B32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A311789-FB68-47C2-85C1-60F3B9514B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4C24AA-D3FB-480B-9C37-3A9E898609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2CD0DE-7671-4141-92CA-09AAEDA026B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2F6D4DE-8216-4299-8C7D-810BD8BB93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38FF499-3385-48EA-9D4B-27996D6ACB1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FAC914-7710-47E4-A13B-AF2C33CDA72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AF47D16-F9B4-4CF6-918F-7F3DC0E29EB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222E02B-5F14-438D-8891-FFDC3196EA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F86C7D5-2B49-4BD4-8C4E-3CF312DB465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1C4F20E-3DB0-42F4-BE3B-DE69BF4027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7E7276-1804-4F49-8A95-1C3B368E92F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2E26D0-7742-4A94-92B5-4160FB67F0C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F12721-056D-4120-8937-04CBF8D693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40CD78C-2912-468C-9F2D-141C32768F3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63E1AF-AF90-4F06-8AE2-0813CE9C76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4FE437-2551-45E9-9F16-4026AB99D9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6F5FEA-E5D8-4F85-9FEF-56786C3703D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52F6E5B-EAA2-4370-AC07-370A2BF2E93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904A9D-CFF7-4F7B-8854-4C675942F6E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1843624-FE1F-4075-A73F-7693CE1FEE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C3DC127-563E-46A2-B978-72992F55DA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7DFA003-C141-456C-AC1C-CB50514EF5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C2EFA4-3558-4988-94E9-8895111A95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1E7E4CA-F929-47DA-8B57-3479E37C8B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F7931A-E74A-4DF8-B5C8-C161DEBB724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C31EF08-9335-4307-B8AE-2BC494B340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FF1F5C7-2EC1-4559-8389-CD12B037C33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15F07E-050E-429A-A90D-A638D8DD1D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DCBD00-2C28-4E65-9AEF-AC75CF7CC3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23FCEC7-9022-4CB4-AD91-DE605C0F664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083321-0CF1-4356-8C4B-EF29B58F10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DAF11EA-8B47-4D06-A8CF-13FCA6EFB1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D829BA8-ACB8-491C-9C95-C07ACFDEC16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66D3F8C-08A5-424F-A871-9B8C14032A5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2E1B4B-1207-433B-852E-918696A3AB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5B1E35-6352-4EE7-A2A1-B2D209E22DD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35B5A0B-A16A-4B00-A225-9EF12A65834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58A1D74-3A61-46B5-8994-17A4422CBE3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1F5B784-F7D8-42D3-A55D-6AD85D83B10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4B9741-6421-441B-B26B-6554313C774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0146244-8245-419C-83B1-9B2F83ED020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4887C8-3FE3-4B4B-B77B-D890D46EACB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E4C50B8-1144-4914-8378-EE147299EBF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502A00-DFA5-466F-B233-9806770DCA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ACE43E-DC51-43B8-A911-AC2B1A0F303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E1CF776-9F51-496F-A361-0A5E7D2E86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ABA14EA-C53C-4247-8E67-30162D8BE4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69ABFC-88D1-4DA8-AE41-D39663F9AB8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1D1160F-E507-4707-B206-98BB87AEEE9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817FD1-C730-4800-AAC6-91AB2ACCDB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EB4FFE-4185-4DCE-9AE2-DA425ECE37B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9891202-8A67-4215-8A1A-80C26079D1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D9E80FD-184D-4E2A-87A3-4ABB7322F39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E83FB91-2A51-46B0-8ABE-D602E7D48E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F646BD-5EA8-45BF-A9B9-BC59643947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DAD58C-7844-4529-86FB-281D0ABFB1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6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22BB77-70A8-4A70-978D-624DF19C9A8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2C82CE-CA47-4579-8AD7-7E8F7176F5E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5470E5E-049E-453C-9B9E-DD60E3DF8EA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BD52A4-78AF-44CC-B4D7-B65C9A5A758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63A40B1-F541-4BC7-ADEC-95D543A5EE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6CD6C74-6D7F-4DDE-897F-F012CB68DC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DBC1D87-0684-4F07-ABB7-7DF0E8E81EA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CD5FC2B-1E39-4212-A75B-0C8E791A2F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6E54C4-ACDD-4A37-8019-6CF0670167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EF561F-B039-410D-B1DF-C3D7C32575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95BD30-BA37-4872-A450-8C783E4B84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935E8D2-3A29-4B75-8E3D-7BEE3C1899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FE687F9-D2B6-4741-9E2F-FBE743A8E06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43C155-ED03-42F6-8E11-33C507DC51E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A810E39-BEE9-4EAD-B2BB-937E93C2F78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DD7CA57-7FC2-4AD8-83B4-6E259981CA1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8753E63-C8DD-4F1B-82E2-291C805695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26FD07E-92C7-44AE-8263-EBE8441B8F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069A7C-20AB-4E12-9D3D-F901147222C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1AFE2C-D334-4099-84F1-587B87D413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92DA9B-536E-42CF-8AD2-8B12DE3D421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052513"/>
            <a:ext cx="4032250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1850" y="1052513"/>
            <a:ext cx="4033838" cy="50403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69ED400-EB88-4E43-9E17-51FF20D5A44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8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05EEA16-BEC9-46EB-900F-34131174A0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36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3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E53A0A3-298D-447A-B00E-64786FFED96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53C4FA-0427-423C-A58D-545443E4F25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960B7AB-7259-4B02-9F40-75A76597A7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7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008F035-7F04-4A7D-B976-7C0F1D2F69B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D232160-E26F-4324-AA57-EE904B1889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F86C4D4-1A87-4C67-905A-64990F0001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14313"/>
            <a:ext cx="2057400" cy="58785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14313"/>
            <a:ext cx="6019800" cy="58785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39FB4A-DB85-4EDB-ADF6-770AFDECEC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457200" y="214313"/>
            <a:ext cx="8229600" cy="587851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7225582-C628-400B-9DBA-84E63C1E22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47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32D2C40-316C-41E5-AA61-D207072B453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2C787B6-BCE4-4C42-8070-8E2408ECBE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Layouts/slideLayout9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2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BB3EC5-0438-4769-8771-D8A55F4AC12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09.xml"/><Relationship Id="rId7" Type="http://schemas.openxmlformats.org/officeDocument/2006/relationships/slideLayout" Target="../slideLayouts/slideLayout113.xml"/><Relationship Id="rId12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108.xml"/><Relationship Id="rId1" Type="http://schemas.openxmlformats.org/officeDocument/2006/relationships/slideLayout" Target="../slideLayouts/slideLayout107.xml"/><Relationship Id="rId6" Type="http://schemas.openxmlformats.org/officeDocument/2006/relationships/slideLayout" Target="../slideLayouts/slideLayout112.xml"/><Relationship Id="rId11" Type="http://schemas.openxmlformats.org/officeDocument/2006/relationships/slideLayout" Target="../slideLayouts/slideLayout117.xml"/><Relationship Id="rId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16.xml"/><Relationship Id="rId4" Type="http://schemas.openxmlformats.org/officeDocument/2006/relationships/slideLayout" Target="../slideLayouts/slideLayout110.xml"/><Relationship Id="rId9" Type="http://schemas.openxmlformats.org/officeDocument/2006/relationships/slideLayout" Target="../slideLayouts/slideLayout115.xml"/><Relationship Id="rId14" Type="http://schemas.openxmlformats.org/officeDocument/2006/relationships/image" Target="../media/image1.png"/></Relationships>
</file>

<file path=ppt/slideMasters/_rels/slideMaster10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96.xml"/><Relationship Id="rId13" Type="http://schemas.openxmlformats.org/officeDocument/2006/relationships/theme" Target="../theme/theme100.xml"/><Relationship Id="rId3" Type="http://schemas.openxmlformats.org/officeDocument/2006/relationships/slideLayout" Target="../slideLayouts/slideLayout1191.xml"/><Relationship Id="rId7" Type="http://schemas.openxmlformats.org/officeDocument/2006/relationships/slideLayout" Target="../slideLayouts/slideLayout1195.xml"/><Relationship Id="rId12" Type="http://schemas.openxmlformats.org/officeDocument/2006/relationships/slideLayout" Target="../slideLayouts/slideLayout1200.xml"/><Relationship Id="rId2" Type="http://schemas.openxmlformats.org/officeDocument/2006/relationships/slideLayout" Target="../slideLayouts/slideLayout1190.xml"/><Relationship Id="rId1" Type="http://schemas.openxmlformats.org/officeDocument/2006/relationships/slideLayout" Target="../slideLayouts/slideLayout1189.xml"/><Relationship Id="rId6" Type="http://schemas.openxmlformats.org/officeDocument/2006/relationships/slideLayout" Target="../slideLayouts/slideLayout1194.xml"/><Relationship Id="rId11" Type="http://schemas.openxmlformats.org/officeDocument/2006/relationships/slideLayout" Target="../slideLayouts/slideLayout1199.xml"/><Relationship Id="rId5" Type="http://schemas.openxmlformats.org/officeDocument/2006/relationships/slideLayout" Target="../slideLayouts/slideLayout1193.xml"/><Relationship Id="rId10" Type="http://schemas.openxmlformats.org/officeDocument/2006/relationships/slideLayout" Target="../slideLayouts/slideLayout1198.xml"/><Relationship Id="rId4" Type="http://schemas.openxmlformats.org/officeDocument/2006/relationships/slideLayout" Target="../slideLayouts/slideLayout1192.xml"/><Relationship Id="rId9" Type="http://schemas.openxmlformats.org/officeDocument/2006/relationships/slideLayout" Target="../slideLayouts/slideLayout1197.xml"/><Relationship Id="rId14" Type="http://schemas.openxmlformats.org/officeDocument/2006/relationships/image" Target="../media/image1.png"/></Relationships>
</file>

<file path=ppt/slideMasters/_rels/slideMaster10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8.xml"/><Relationship Id="rId13" Type="http://schemas.openxmlformats.org/officeDocument/2006/relationships/theme" Target="../theme/theme101.xml"/><Relationship Id="rId3" Type="http://schemas.openxmlformats.org/officeDocument/2006/relationships/slideLayout" Target="../slideLayouts/slideLayout1203.xml"/><Relationship Id="rId7" Type="http://schemas.openxmlformats.org/officeDocument/2006/relationships/slideLayout" Target="../slideLayouts/slideLayout1207.xml"/><Relationship Id="rId12" Type="http://schemas.openxmlformats.org/officeDocument/2006/relationships/slideLayout" Target="../slideLayouts/slideLayout1212.xml"/><Relationship Id="rId2" Type="http://schemas.openxmlformats.org/officeDocument/2006/relationships/slideLayout" Target="../slideLayouts/slideLayout1202.xml"/><Relationship Id="rId1" Type="http://schemas.openxmlformats.org/officeDocument/2006/relationships/slideLayout" Target="../slideLayouts/slideLayout1201.xml"/><Relationship Id="rId6" Type="http://schemas.openxmlformats.org/officeDocument/2006/relationships/slideLayout" Target="../slideLayouts/slideLayout1206.xml"/><Relationship Id="rId11" Type="http://schemas.openxmlformats.org/officeDocument/2006/relationships/slideLayout" Target="../slideLayouts/slideLayout1211.xml"/><Relationship Id="rId5" Type="http://schemas.openxmlformats.org/officeDocument/2006/relationships/slideLayout" Target="../slideLayouts/slideLayout1205.xml"/><Relationship Id="rId10" Type="http://schemas.openxmlformats.org/officeDocument/2006/relationships/slideLayout" Target="../slideLayouts/slideLayout1210.xml"/><Relationship Id="rId4" Type="http://schemas.openxmlformats.org/officeDocument/2006/relationships/slideLayout" Target="../slideLayouts/slideLayout1204.xml"/><Relationship Id="rId9" Type="http://schemas.openxmlformats.org/officeDocument/2006/relationships/slideLayout" Target="../slideLayouts/slideLayout1209.xml"/><Relationship Id="rId14" Type="http://schemas.openxmlformats.org/officeDocument/2006/relationships/image" Target="../media/image1.png"/></Relationships>
</file>

<file path=ppt/slideMasters/_rels/slideMaster10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20.xml"/><Relationship Id="rId13" Type="http://schemas.openxmlformats.org/officeDocument/2006/relationships/theme" Target="../theme/theme102.xml"/><Relationship Id="rId3" Type="http://schemas.openxmlformats.org/officeDocument/2006/relationships/slideLayout" Target="../slideLayouts/slideLayout1215.xml"/><Relationship Id="rId7" Type="http://schemas.openxmlformats.org/officeDocument/2006/relationships/slideLayout" Target="../slideLayouts/slideLayout1219.xml"/><Relationship Id="rId12" Type="http://schemas.openxmlformats.org/officeDocument/2006/relationships/slideLayout" Target="../slideLayouts/slideLayout1224.xml"/><Relationship Id="rId2" Type="http://schemas.openxmlformats.org/officeDocument/2006/relationships/slideLayout" Target="../slideLayouts/slideLayout1214.xml"/><Relationship Id="rId1" Type="http://schemas.openxmlformats.org/officeDocument/2006/relationships/slideLayout" Target="../slideLayouts/slideLayout1213.xml"/><Relationship Id="rId6" Type="http://schemas.openxmlformats.org/officeDocument/2006/relationships/slideLayout" Target="../slideLayouts/slideLayout1218.xml"/><Relationship Id="rId11" Type="http://schemas.openxmlformats.org/officeDocument/2006/relationships/slideLayout" Target="../slideLayouts/slideLayout1223.xml"/><Relationship Id="rId5" Type="http://schemas.openxmlformats.org/officeDocument/2006/relationships/slideLayout" Target="../slideLayouts/slideLayout1217.xml"/><Relationship Id="rId10" Type="http://schemas.openxmlformats.org/officeDocument/2006/relationships/slideLayout" Target="../slideLayouts/slideLayout1222.xml"/><Relationship Id="rId4" Type="http://schemas.openxmlformats.org/officeDocument/2006/relationships/slideLayout" Target="../slideLayouts/slideLayout1216.xml"/><Relationship Id="rId9" Type="http://schemas.openxmlformats.org/officeDocument/2006/relationships/slideLayout" Target="../slideLayouts/slideLayout1221.xml"/><Relationship Id="rId14" Type="http://schemas.openxmlformats.org/officeDocument/2006/relationships/image" Target="../media/image1.png"/></Relationships>
</file>

<file path=ppt/slideMasters/_rels/slideMaster10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32.xml"/><Relationship Id="rId13" Type="http://schemas.openxmlformats.org/officeDocument/2006/relationships/theme" Target="../theme/theme103.xml"/><Relationship Id="rId3" Type="http://schemas.openxmlformats.org/officeDocument/2006/relationships/slideLayout" Target="../slideLayouts/slideLayout1227.xml"/><Relationship Id="rId7" Type="http://schemas.openxmlformats.org/officeDocument/2006/relationships/slideLayout" Target="../slideLayouts/slideLayout1231.xml"/><Relationship Id="rId12" Type="http://schemas.openxmlformats.org/officeDocument/2006/relationships/slideLayout" Target="../slideLayouts/slideLayout1236.xml"/><Relationship Id="rId2" Type="http://schemas.openxmlformats.org/officeDocument/2006/relationships/slideLayout" Target="../slideLayouts/slideLayout1226.xml"/><Relationship Id="rId1" Type="http://schemas.openxmlformats.org/officeDocument/2006/relationships/slideLayout" Target="../slideLayouts/slideLayout1225.xml"/><Relationship Id="rId6" Type="http://schemas.openxmlformats.org/officeDocument/2006/relationships/slideLayout" Target="../slideLayouts/slideLayout1230.xml"/><Relationship Id="rId11" Type="http://schemas.openxmlformats.org/officeDocument/2006/relationships/slideLayout" Target="../slideLayouts/slideLayout1235.xml"/><Relationship Id="rId5" Type="http://schemas.openxmlformats.org/officeDocument/2006/relationships/slideLayout" Target="../slideLayouts/slideLayout1229.xml"/><Relationship Id="rId10" Type="http://schemas.openxmlformats.org/officeDocument/2006/relationships/slideLayout" Target="../slideLayouts/slideLayout1234.xml"/><Relationship Id="rId4" Type="http://schemas.openxmlformats.org/officeDocument/2006/relationships/slideLayout" Target="../slideLayouts/slideLayout1228.xml"/><Relationship Id="rId9" Type="http://schemas.openxmlformats.org/officeDocument/2006/relationships/slideLayout" Target="../slideLayouts/slideLayout1233.xml"/><Relationship Id="rId14" Type="http://schemas.openxmlformats.org/officeDocument/2006/relationships/image" Target="../media/image1.png"/></Relationships>
</file>

<file path=ppt/slideMasters/_rels/slideMaster10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4.xml"/><Relationship Id="rId13" Type="http://schemas.openxmlformats.org/officeDocument/2006/relationships/theme" Target="../theme/theme104.xml"/><Relationship Id="rId3" Type="http://schemas.openxmlformats.org/officeDocument/2006/relationships/slideLayout" Target="../slideLayouts/slideLayout1239.xml"/><Relationship Id="rId7" Type="http://schemas.openxmlformats.org/officeDocument/2006/relationships/slideLayout" Target="../slideLayouts/slideLayout1243.xml"/><Relationship Id="rId12" Type="http://schemas.openxmlformats.org/officeDocument/2006/relationships/slideLayout" Target="../slideLayouts/slideLayout1248.xml"/><Relationship Id="rId2" Type="http://schemas.openxmlformats.org/officeDocument/2006/relationships/slideLayout" Target="../slideLayouts/slideLayout1238.xml"/><Relationship Id="rId1" Type="http://schemas.openxmlformats.org/officeDocument/2006/relationships/slideLayout" Target="../slideLayouts/slideLayout1237.xml"/><Relationship Id="rId6" Type="http://schemas.openxmlformats.org/officeDocument/2006/relationships/slideLayout" Target="../slideLayouts/slideLayout1242.xml"/><Relationship Id="rId11" Type="http://schemas.openxmlformats.org/officeDocument/2006/relationships/slideLayout" Target="../slideLayouts/slideLayout1247.xml"/><Relationship Id="rId5" Type="http://schemas.openxmlformats.org/officeDocument/2006/relationships/slideLayout" Target="../slideLayouts/slideLayout1241.xml"/><Relationship Id="rId10" Type="http://schemas.openxmlformats.org/officeDocument/2006/relationships/slideLayout" Target="../slideLayouts/slideLayout1246.xml"/><Relationship Id="rId4" Type="http://schemas.openxmlformats.org/officeDocument/2006/relationships/slideLayout" Target="../slideLayouts/slideLayout1240.xml"/><Relationship Id="rId9" Type="http://schemas.openxmlformats.org/officeDocument/2006/relationships/slideLayout" Target="../slideLayouts/slideLayout1245.xml"/><Relationship Id="rId14" Type="http://schemas.openxmlformats.org/officeDocument/2006/relationships/image" Target="../media/image1.png"/></Relationships>
</file>

<file path=ppt/slideMasters/_rels/slideMaster10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56.xml"/><Relationship Id="rId13" Type="http://schemas.openxmlformats.org/officeDocument/2006/relationships/theme" Target="../theme/theme105.xml"/><Relationship Id="rId3" Type="http://schemas.openxmlformats.org/officeDocument/2006/relationships/slideLayout" Target="../slideLayouts/slideLayout1251.xml"/><Relationship Id="rId7" Type="http://schemas.openxmlformats.org/officeDocument/2006/relationships/slideLayout" Target="../slideLayouts/slideLayout1255.xml"/><Relationship Id="rId12" Type="http://schemas.openxmlformats.org/officeDocument/2006/relationships/slideLayout" Target="../slideLayouts/slideLayout1260.xml"/><Relationship Id="rId2" Type="http://schemas.openxmlformats.org/officeDocument/2006/relationships/slideLayout" Target="../slideLayouts/slideLayout1250.xml"/><Relationship Id="rId1" Type="http://schemas.openxmlformats.org/officeDocument/2006/relationships/slideLayout" Target="../slideLayouts/slideLayout1249.xml"/><Relationship Id="rId6" Type="http://schemas.openxmlformats.org/officeDocument/2006/relationships/slideLayout" Target="../slideLayouts/slideLayout1254.xml"/><Relationship Id="rId11" Type="http://schemas.openxmlformats.org/officeDocument/2006/relationships/slideLayout" Target="../slideLayouts/slideLayout1259.xml"/><Relationship Id="rId5" Type="http://schemas.openxmlformats.org/officeDocument/2006/relationships/slideLayout" Target="../slideLayouts/slideLayout1253.xml"/><Relationship Id="rId10" Type="http://schemas.openxmlformats.org/officeDocument/2006/relationships/slideLayout" Target="../slideLayouts/slideLayout1258.xml"/><Relationship Id="rId4" Type="http://schemas.openxmlformats.org/officeDocument/2006/relationships/slideLayout" Target="../slideLayouts/slideLayout1252.xml"/><Relationship Id="rId9" Type="http://schemas.openxmlformats.org/officeDocument/2006/relationships/slideLayout" Target="../slideLayouts/slideLayout1257.xml"/><Relationship Id="rId14" Type="http://schemas.openxmlformats.org/officeDocument/2006/relationships/image" Target="../media/image1.png"/></Relationships>
</file>

<file path=ppt/slideMasters/_rels/slideMaster10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68.xml"/><Relationship Id="rId13" Type="http://schemas.openxmlformats.org/officeDocument/2006/relationships/theme" Target="../theme/theme106.xml"/><Relationship Id="rId3" Type="http://schemas.openxmlformats.org/officeDocument/2006/relationships/slideLayout" Target="../slideLayouts/slideLayout1263.xml"/><Relationship Id="rId7" Type="http://schemas.openxmlformats.org/officeDocument/2006/relationships/slideLayout" Target="../slideLayouts/slideLayout1267.xml"/><Relationship Id="rId12" Type="http://schemas.openxmlformats.org/officeDocument/2006/relationships/slideLayout" Target="../slideLayouts/slideLayout1272.xml"/><Relationship Id="rId2" Type="http://schemas.openxmlformats.org/officeDocument/2006/relationships/slideLayout" Target="../slideLayouts/slideLayout1262.xml"/><Relationship Id="rId1" Type="http://schemas.openxmlformats.org/officeDocument/2006/relationships/slideLayout" Target="../slideLayouts/slideLayout1261.xml"/><Relationship Id="rId6" Type="http://schemas.openxmlformats.org/officeDocument/2006/relationships/slideLayout" Target="../slideLayouts/slideLayout1266.xml"/><Relationship Id="rId11" Type="http://schemas.openxmlformats.org/officeDocument/2006/relationships/slideLayout" Target="../slideLayouts/slideLayout1271.xml"/><Relationship Id="rId5" Type="http://schemas.openxmlformats.org/officeDocument/2006/relationships/slideLayout" Target="../slideLayouts/slideLayout1265.xml"/><Relationship Id="rId10" Type="http://schemas.openxmlformats.org/officeDocument/2006/relationships/slideLayout" Target="../slideLayouts/slideLayout1270.xml"/><Relationship Id="rId4" Type="http://schemas.openxmlformats.org/officeDocument/2006/relationships/slideLayout" Target="../slideLayouts/slideLayout1264.xml"/><Relationship Id="rId9" Type="http://schemas.openxmlformats.org/officeDocument/2006/relationships/slideLayout" Target="../slideLayouts/slideLayout1269.xml"/><Relationship Id="rId14" Type="http://schemas.openxmlformats.org/officeDocument/2006/relationships/image" Target="../media/image1.png"/></Relationships>
</file>

<file path=ppt/slideMasters/_rels/slideMaster10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0.xml"/><Relationship Id="rId13" Type="http://schemas.openxmlformats.org/officeDocument/2006/relationships/theme" Target="../theme/theme107.xml"/><Relationship Id="rId3" Type="http://schemas.openxmlformats.org/officeDocument/2006/relationships/slideLayout" Target="../slideLayouts/slideLayout1275.xml"/><Relationship Id="rId7" Type="http://schemas.openxmlformats.org/officeDocument/2006/relationships/slideLayout" Target="../slideLayouts/slideLayout1279.xml"/><Relationship Id="rId12" Type="http://schemas.openxmlformats.org/officeDocument/2006/relationships/slideLayout" Target="../slideLayouts/slideLayout1284.xml"/><Relationship Id="rId2" Type="http://schemas.openxmlformats.org/officeDocument/2006/relationships/slideLayout" Target="../slideLayouts/slideLayout1274.xml"/><Relationship Id="rId1" Type="http://schemas.openxmlformats.org/officeDocument/2006/relationships/slideLayout" Target="../slideLayouts/slideLayout1273.xml"/><Relationship Id="rId6" Type="http://schemas.openxmlformats.org/officeDocument/2006/relationships/slideLayout" Target="../slideLayouts/slideLayout1278.xml"/><Relationship Id="rId11" Type="http://schemas.openxmlformats.org/officeDocument/2006/relationships/slideLayout" Target="../slideLayouts/slideLayout1283.xml"/><Relationship Id="rId5" Type="http://schemas.openxmlformats.org/officeDocument/2006/relationships/slideLayout" Target="../slideLayouts/slideLayout1277.xml"/><Relationship Id="rId10" Type="http://schemas.openxmlformats.org/officeDocument/2006/relationships/slideLayout" Target="../slideLayouts/slideLayout1282.xml"/><Relationship Id="rId4" Type="http://schemas.openxmlformats.org/officeDocument/2006/relationships/slideLayout" Target="../slideLayouts/slideLayout1276.xml"/><Relationship Id="rId9" Type="http://schemas.openxmlformats.org/officeDocument/2006/relationships/slideLayout" Target="../slideLayouts/slideLayout1281.xml"/><Relationship Id="rId14" Type="http://schemas.openxmlformats.org/officeDocument/2006/relationships/image" Target="../media/image1.png"/></Relationships>
</file>

<file path=ppt/slideMasters/_rels/slideMaster10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2.xml"/><Relationship Id="rId13" Type="http://schemas.openxmlformats.org/officeDocument/2006/relationships/theme" Target="../theme/theme108.xml"/><Relationship Id="rId3" Type="http://schemas.openxmlformats.org/officeDocument/2006/relationships/slideLayout" Target="../slideLayouts/slideLayout1287.xml"/><Relationship Id="rId7" Type="http://schemas.openxmlformats.org/officeDocument/2006/relationships/slideLayout" Target="../slideLayouts/slideLayout1291.xml"/><Relationship Id="rId12" Type="http://schemas.openxmlformats.org/officeDocument/2006/relationships/slideLayout" Target="../slideLayouts/slideLayout1296.xml"/><Relationship Id="rId2" Type="http://schemas.openxmlformats.org/officeDocument/2006/relationships/slideLayout" Target="../slideLayouts/slideLayout1286.xml"/><Relationship Id="rId1" Type="http://schemas.openxmlformats.org/officeDocument/2006/relationships/slideLayout" Target="../slideLayouts/slideLayout1285.xml"/><Relationship Id="rId6" Type="http://schemas.openxmlformats.org/officeDocument/2006/relationships/slideLayout" Target="../slideLayouts/slideLayout1290.xml"/><Relationship Id="rId11" Type="http://schemas.openxmlformats.org/officeDocument/2006/relationships/slideLayout" Target="../slideLayouts/slideLayout1295.xml"/><Relationship Id="rId5" Type="http://schemas.openxmlformats.org/officeDocument/2006/relationships/slideLayout" Target="../slideLayouts/slideLayout1289.xml"/><Relationship Id="rId10" Type="http://schemas.openxmlformats.org/officeDocument/2006/relationships/slideLayout" Target="../slideLayouts/slideLayout1294.xml"/><Relationship Id="rId4" Type="http://schemas.openxmlformats.org/officeDocument/2006/relationships/slideLayout" Target="../slideLayouts/slideLayout1288.xml"/><Relationship Id="rId9" Type="http://schemas.openxmlformats.org/officeDocument/2006/relationships/slideLayout" Target="../slideLayouts/slideLayout1293.xml"/><Relationship Id="rId14" Type="http://schemas.openxmlformats.org/officeDocument/2006/relationships/image" Target="../media/image1.png"/></Relationships>
</file>

<file path=ppt/slideMasters/_rels/slideMaster10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04.xml"/><Relationship Id="rId13" Type="http://schemas.openxmlformats.org/officeDocument/2006/relationships/theme" Target="../theme/theme109.xml"/><Relationship Id="rId3" Type="http://schemas.openxmlformats.org/officeDocument/2006/relationships/slideLayout" Target="../slideLayouts/slideLayout1299.xml"/><Relationship Id="rId7" Type="http://schemas.openxmlformats.org/officeDocument/2006/relationships/slideLayout" Target="../slideLayouts/slideLayout1303.xml"/><Relationship Id="rId12" Type="http://schemas.openxmlformats.org/officeDocument/2006/relationships/slideLayout" Target="../slideLayouts/slideLayout1308.xml"/><Relationship Id="rId2" Type="http://schemas.openxmlformats.org/officeDocument/2006/relationships/slideLayout" Target="../slideLayouts/slideLayout1298.xml"/><Relationship Id="rId1" Type="http://schemas.openxmlformats.org/officeDocument/2006/relationships/slideLayout" Target="../slideLayouts/slideLayout1297.xml"/><Relationship Id="rId6" Type="http://schemas.openxmlformats.org/officeDocument/2006/relationships/slideLayout" Target="../slideLayouts/slideLayout1302.xml"/><Relationship Id="rId11" Type="http://schemas.openxmlformats.org/officeDocument/2006/relationships/slideLayout" Target="../slideLayouts/slideLayout1307.xml"/><Relationship Id="rId5" Type="http://schemas.openxmlformats.org/officeDocument/2006/relationships/slideLayout" Target="../slideLayouts/slideLayout1301.xml"/><Relationship Id="rId10" Type="http://schemas.openxmlformats.org/officeDocument/2006/relationships/slideLayout" Target="../slideLayouts/slideLayout1306.xml"/><Relationship Id="rId4" Type="http://schemas.openxmlformats.org/officeDocument/2006/relationships/slideLayout" Target="../slideLayouts/slideLayout1300.xml"/><Relationship Id="rId9" Type="http://schemas.openxmlformats.org/officeDocument/2006/relationships/slideLayout" Target="../slideLayouts/slideLayout1305.xml"/><Relationship Id="rId14" Type="http://schemas.openxmlformats.org/officeDocument/2006/relationships/image" Target="../media/image1.png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6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5.xml"/><Relationship Id="rId12" Type="http://schemas.openxmlformats.org/officeDocument/2006/relationships/slideLayout" Target="../slideLayouts/slideLayout130.xml"/><Relationship Id="rId2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23.xml"/><Relationship Id="rId10" Type="http://schemas.openxmlformats.org/officeDocument/2006/relationships/slideLayout" Target="../slideLayouts/slideLayout128.xml"/><Relationship Id="rId4" Type="http://schemas.openxmlformats.org/officeDocument/2006/relationships/slideLayout" Target="../slideLayouts/slideLayout122.xml"/><Relationship Id="rId9" Type="http://schemas.openxmlformats.org/officeDocument/2006/relationships/slideLayout" Target="../slideLayouts/slideLayout127.xml"/><Relationship Id="rId14" Type="http://schemas.openxmlformats.org/officeDocument/2006/relationships/image" Target="../media/image1.png"/></Relationships>
</file>

<file path=ppt/slideMasters/_rels/slideMaster1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16.xml"/><Relationship Id="rId13" Type="http://schemas.openxmlformats.org/officeDocument/2006/relationships/theme" Target="../theme/theme110.xml"/><Relationship Id="rId3" Type="http://schemas.openxmlformats.org/officeDocument/2006/relationships/slideLayout" Target="../slideLayouts/slideLayout1311.xml"/><Relationship Id="rId7" Type="http://schemas.openxmlformats.org/officeDocument/2006/relationships/slideLayout" Target="../slideLayouts/slideLayout1315.xml"/><Relationship Id="rId12" Type="http://schemas.openxmlformats.org/officeDocument/2006/relationships/slideLayout" Target="../slideLayouts/slideLayout1320.xml"/><Relationship Id="rId2" Type="http://schemas.openxmlformats.org/officeDocument/2006/relationships/slideLayout" Target="../slideLayouts/slideLayout1310.xml"/><Relationship Id="rId1" Type="http://schemas.openxmlformats.org/officeDocument/2006/relationships/slideLayout" Target="../slideLayouts/slideLayout1309.xml"/><Relationship Id="rId6" Type="http://schemas.openxmlformats.org/officeDocument/2006/relationships/slideLayout" Target="../slideLayouts/slideLayout1314.xml"/><Relationship Id="rId11" Type="http://schemas.openxmlformats.org/officeDocument/2006/relationships/slideLayout" Target="../slideLayouts/slideLayout1319.xml"/><Relationship Id="rId5" Type="http://schemas.openxmlformats.org/officeDocument/2006/relationships/slideLayout" Target="../slideLayouts/slideLayout1313.xml"/><Relationship Id="rId10" Type="http://schemas.openxmlformats.org/officeDocument/2006/relationships/slideLayout" Target="../slideLayouts/slideLayout1318.xml"/><Relationship Id="rId4" Type="http://schemas.openxmlformats.org/officeDocument/2006/relationships/slideLayout" Target="../slideLayouts/slideLayout1312.xml"/><Relationship Id="rId9" Type="http://schemas.openxmlformats.org/officeDocument/2006/relationships/slideLayout" Target="../slideLayouts/slideLayout1317.xml"/><Relationship Id="rId14" Type="http://schemas.openxmlformats.org/officeDocument/2006/relationships/image" Target="../media/image1.png"/></Relationships>
</file>

<file path=ppt/slideMasters/_rels/slideMaster1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8.xml"/><Relationship Id="rId13" Type="http://schemas.openxmlformats.org/officeDocument/2006/relationships/theme" Target="../theme/theme111.xml"/><Relationship Id="rId3" Type="http://schemas.openxmlformats.org/officeDocument/2006/relationships/slideLayout" Target="../slideLayouts/slideLayout1323.xml"/><Relationship Id="rId7" Type="http://schemas.openxmlformats.org/officeDocument/2006/relationships/slideLayout" Target="../slideLayouts/slideLayout1327.xml"/><Relationship Id="rId12" Type="http://schemas.openxmlformats.org/officeDocument/2006/relationships/slideLayout" Target="../slideLayouts/slideLayout1332.xml"/><Relationship Id="rId2" Type="http://schemas.openxmlformats.org/officeDocument/2006/relationships/slideLayout" Target="../slideLayouts/slideLayout1322.xml"/><Relationship Id="rId1" Type="http://schemas.openxmlformats.org/officeDocument/2006/relationships/slideLayout" Target="../slideLayouts/slideLayout1321.xml"/><Relationship Id="rId6" Type="http://schemas.openxmlformats.org/officeDocument/2006/relationships/slideLayout" Target="../slideLayouts/slideLayout1326.xml"/><Relationship Id="rId11" Type="http://schemas.openxmlformats.org/officeDocument/2006/relationships/slideLayout" Target="../slideLayouts/slideLayout1331.xml"/><Relationship Id="rId5" Type="http://schemas.openxmlformats.org/officeDocument/2006/relationships/slideLayout" Target="../slideLayouts/slideLayout1325.xml"/><Relationship Id="rId10" Type="http://schemas.openxmlformats.org/officeDocument/2006/relationships/slideLayout" Target="../slideLayouts/slideLayout1330.xml"/><Relationship Id="rId4" Type="http://schemas.openxmlformats.org/officeDocument/2006/relationships/slideLayout" Target="../slideLayouts/slideLayout1324.xml"/><Relationship Id="rId9" Type="http://schemas.openxmlformats.org/officeDocument/2006/relationships/slideLayout" Target="../slideLayouts/slideLayout1329.xml"/><Relationship Id="rId14" Type="http://schemas.openxmlformats.org/officeDocument/2006/relationships/image" Target="../media/image1.png"/></Relationships>
</file>

<file path=ppt/slideMasters/_rels/slideMaster1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40.xml"/><Relationship Id="rId13" Type="http://schemas.openxmlformats.org/officeDocument/2006/relationships/theme" Target="../theme/theme112.xml"/><Relationship Id="rId3" Type="http://schemas.openxmlformats.org/officeDocument/2006/relationships/slideLayout" Target="../slideLayouts/slideLayout1335.xml"/><Relationship Id="rId7" Type="http://schemas.openxmlformats.org/officeDocument/2006/relationships/slideLayout" Target="../slideLayouts/slideLayout1339.xml"/><Relationship Id="rId12" Type="http://schemas.openxmlformats.org/officeDocument/2006/relationships/slideLayout" Target="../slideLayouts/slideLayout1344.xml"/><Relationship Id="rId2" Type="http://schemas.openxmlformats.org/officeDocument/2006/relationships/slideLayout" Target="../slideLayouts/slideLayout1334.xml"/><Relationship Id="rId1" Type="http://schemas.openxmlformats.org/officeDocument/2006/relationships/slideLayout" Target="../slideLayouts/slideLayout1333.xml"/><Relationship Id="rId6" Type="http://schemas.openxmlformats.org/officeDocument/2006/relationships/slideLayout" Target="../slideLayouts/slideLayout1338.xml"/><Relationship Id="rId11" Type="http://schemas.openxmlformats.org/officeDocument/2006/relationships/slideLayout" Target="../slideLayouts/slideLayout1343.xml"/><Relationship Id="rId5" Type="http://schemas.openxmlformats.org/officeDocument/2006/relationships/slideLayout" Target="../slideLayouts/slideLayout1337.xml"/><Relationship Id="rId10" Type="http://schemas.openxmlformats.org/officeDocument/2006/relationships/slideLayout" Target="../slideLayouts/slideLayout1342.xml"/><Relationship Id="rId4" Type="http://schemas.openxmlformats.org/officeDocument/2006/relationships/slideLayout" Target="../slideLayouts/slideLayout1336.xml"/><Relationship Id="rId9" Type="http://schemas.openxmlformats.org/officeDocument/2006/relationships/slideLayout" Target="../slideLayouts/slideLayout1341.xml"/><Relationship Id="rId14" Type="http://schemas.openxmlformats.org/officeDocument/2006/relationships/image" Target="../media/image1.png"/></Relationships>
</file>

<file path=ppt/slideMasters/_rels/slideMaster1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52.xml"/><Relationship Id="rId13" Type="http://schemas.openxmlformats.org/officeDocument/2006/relationships/theme" Target="../theme/theme113.xml"/><Relationship Id="rId3" Type="http://schemas.openxmlformats.org/officeDocument/2006/relationships/slideLayout" Target="../slideLayouts/slideLayout1347.xml"/><Relationship Id="rId7" Type="http://schemas.openxmlformats.org/officeDocument/2006/relationships/slideLayout" Target="../slideLayouts/slideLayout1351.xml"/><Relationship Id="rId12" Type="http://schemas.openxmlformats.org/officeDocument/2006/relationships/slideLayout" Target="../slideLayouts/slideLayout1356.xml"/><Relationship Id="rId2" Type="http://schemas.openxmlformats.org/officeDocument/2006/relationships/slideLayout" Target="../slideLayouts/slideLayout1346.xml"/><Relationship Id="rId1" Type="http://schemas.openxmlformats.org/officeDocument/2006/relationships/slideLayout" Target="../slideLayouts/slideLayout1345.xml"/><Relationship Id="rId6" Type="http://schemas.openxmlformats.org/officeDocument/2006/relationships/slideLayout" Target="../slideLayouts/slideLayout1350.xml"/><Relationship Id="rId11" Type="http://schemas.openxmlformats.org/officeDocument/2006/relationships/slideLayout" Target="../slideLayouts/slideLayout1355.xml"/><Relationship Id="rId5" Type="http://schemas.openxmlformats.org/officeDocument/2006/relationships/slideLayout" Target="../slideLayouts/slideLayout1349.xml"/><Relationship Id="rId10" Type="http://schemas.openxmlformats.org/officeDocument/2006/relationships/slideLayout" Target="../slideLayouts/slideLayout1354.xml"/><Relationship Id="rId4" Type="http://schemas.openxmlformats.org/officeDocument/2006/relationships/slideLayout" Target="../slideLayouts/slideLayout1348.xml"/><Relationship Id="rId9" Type="http://schemas.openxmlformats.org/officeDocument/2006/relationships/slideLayout" Target="../slideLayouts/slideLayout1353.xml"/><Relationship Id="rId14" Type="http://schemas.openxmlformats.org/officeDocument/2006/relationships/image" Target="../media/image1.png"/></Relationships>
</file>

<file path=ppt/slideMasters/_rels/slideMaster1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64.xml"/><Relationship Id="rId13" Type="http://schemas.openxmlformats.org/officeDocument/2006/relationships/theme" Target="../theme/theme114.xml"/><Relationship Id="rId3" Type="http://schemas.openxmlformats.org/officeDocument/2006/relationships/slideLayout" Target="../slideLayouts/slideLayout1359.xml"/><Relationship Id="rId7" Type="http://schemas.openxmlformats.org/officeDocument/2006/relationships/slideLayout" Target="../slideLayouts/slideLayout1363.xml"/><Relationship Id="rId12" Type="http://schemas.openxmlformats.org/officeDocument/2006/relationships/slideLayout" Target="../slideLayouts/slideLayout1368.xml"/><Relationship Id="rId2" Type="http://schemas.openxmlformats.org/officeDocument/2006/relationships/slideLayout" Target="../slideLayouts/slideLayout1358.xml"/><Relationship Id="rId1" Type="http://schemas.openxmlformats.org/officeDocument/2006/relationships/slideLayout" Target="../slideLayouts/slideLayout1357.xml"/><Relationship Id="rId6" Type="http://schemas.openxmlformats.org/officeDocument/2006/relationships/slideLayout" Target="../slideLayouts/slideLayout1362.xml"/><Relationship Id="rId11" Type="http://schemas.openxmlformats.org/officeDocument/2006/relationships/slideLayout" Target="../slideLayouts/slideLayout1367.xml"/><Relationship Id="rId5" Type="http://schemas.openxmlformats.org/officeDocument/2006/relationships/slideLayout" Target="../slideLayouts/slideLayout1361.xml"/><Relationship Id="rId10" Type="http://schemas.openxmlformats.org/officeDocument/2006/relationships/slideLayout" Target="../slideLayouts/slideLayout1366.xml"/><Relationship Id="rId4" Type="http://schemas.openxmlformats.org/officeDocument/2006/relationships/slideLayout" Target="../slideLayouts/slideLayout1360.xml"/><Relationship Id="rId9" Type="http://schemas.openxmlformats.org/officeDocument/2006/relationships/slideLayout" Target="../slideLayouts/slideLayout1365.xml"/><Relationship Id="rId14" Type="http://schemas.openxmlformats.org/officeDocument/2006/relationships/image" Target="../media/image1.png"/></Relationships>
</file>

<file path=ppt/slideMasters/_rels/slideMaster1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76.xml"/><Relationship Id="rId13" Type="http://schemas.openxmlformats.org/officeDocument/2006/relationships/theme" Target="../theme/theme115.xml"/><Relationship Id="rId3" Type="http://schemas.openxmlformats.org/officeDocument/2006/relationships/slideLayout" Target="../slideLayouts/slideLayout1371.xml"/><Relationship Id="rId7" Type="http://schemas.openxmlformats.org/officeDocument/2006/relationships/slideLayout" Target="../slideLayouts/slideLayout1375.xml"/><Relationship Id="rId12" Type="http://schemas.openxmlformats.org/officeDocument/2006/relationships/slideLayout" Target="../slideLayouts/slideLayout1380.xml"/><Relationship Id="rId2" Type="http://schemas.openxmlformats.org/officeDocument/2006/relationships/slideLayout" Target="../slideLayouts/slideLayout1370.xml"/><Relationship Id="rId1" Type="http://schemas.openxmlformats.org/officeDocument/2006/relationships/slideLayout" Target="../slideLayouts/slideLayout1369.xml"/><Relationship Id="rId6" Type="http://schemas.openxmlformats.org/officeDocument/2006/relationships/slideLayout" Target="../slideLayouts/slideLayout1374.xml"/><Relationship Id="rId11" Type="http://schemas.openxmlformats.org/officeDocument/2006/relationships/slideLayout" Target="../slideLayouts/slideLayout1379.xml"/><Relationship Id="rId5" Type="http://schemas.openxmlformats.org/officeDocument/2006/relationships/slideLayout" Target="../slideLayouts/slideLayout1373.xml"/><Relationship Id="rId10" Type="http://schemas.openxmlformats.org/officeDocument/2006/relationships/slideLayout" Target="../slideLayouts/slideLayout1378.xml"/><Relationship Id="rId4" Type="http://schemas.openxmlformats.org/officeDocument/2006/relationships/slideLayout" Target="../slideLayouts/slideLayout1372.xml"/><Relationship Id="rId9" Type="http://schemas.openxmlformats.org/officeDocument/2006/relationships/slideLayout" Target="../slideLayouts/slideLayout1377.xml"/><Relationship Id="rId14" Type="http://schemas.openxmlformats.org/officeDocument/2006/relationships/image" Target="../media/image1.png"/></Relationships>
</file>

<file path=ppt/slideMasters/_rels/slideMaster1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8.xml"/><Relationship Id="rId13" Type="http://schemas.openxmlformats.org/officeDocument/2006/relationships/theme" Target="../theme/theme116.xml"/><Relationship Id="rId3" Type="http://schemas.openxmlformats.org/officeDocument/2006/relationships/slideLayout" Target="../slideLayouts/slideLayout1383.xml"/><Relationship Id="rId7" Type="http://schemas.openxmlformats.org/officeDocument/2006/relationships/slideLayout" Target="../slideLayouts/slideLayout1387.xml"/><Relationship Id="rId12" Type="http://schemas.openxmlformats.org/officeDocument/2006/relationships/slideLayout" Target="../slideLayouts/slideLayout1392.xml"/><Relationship Id="rId2" Type="http://schemas.openxmlformats.org/officeDocument/2006/relationships/slideLayout" Target="../slideLayouts/slideLayout1382.xml"/><Relationship Id="rId1" Type="http://schemas.openxmlformats.org/officeDocument/2006/relationships/slideLayout" Target="../slideLayouts/slideLayout1381.xml"/><Relationship Id="rId6" Type="http://schemas.openxmlformats.org/officeDocument/2006/relationships/slideLayout" Target="../slideLayouts/slideLayout1386.xml"/><Relationship Id="rId11" Type="http://schemas.openxmlformats.org/officeDocument/2006/relationships/slideLayout" Target="../slideLayouts/slideLayout1391.xml"/><Relationship Id="rId5" Type="http://schemas.openxmlformats.org/officeDocument/2006/relationships/slideLayout" Target="../slideLayouts/slideLayout1385.xml"/><Relationship Id="rId10" Type="http://schemas.openxmlformats.org/officeDocument/2006/relationships/slideLayout" Target="../slideLayouts/slideLayout1390.xml"/><Relationship Id="rId4" Type="http://schemas.openxmlformats.org/officeDocument/2006/relationships/slideLayout" Target="../slideLayouts/slideLayout1384.xml"/><Relationship Id="rId9" Type="http://schemas.openxmlformats.org/officeDocument/2006/relationships/slideLayout" Target="../slideLayouts/slideLayout1389.xml"/><Relationship Id="rId14" Type="http://schemas.openxmlformats.org/officeDocument/2006/relationships/image" Target="../media/image1.png"/></Relationships>
</file>

<file path=ppt/slideMasters/_rels/slideMaster1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0.xml"/><Relationship Id="rId13" Type="http://schemas.openxmlformats.org/officeDocument/2006/relationships/theme" Target="../theme/theme117.xml"/><Relationship Id="rId3" Type="http://schemas.openxmlformats.org/officeDocument/2006/relationships/slideLayout" Target="../slideLayouts/slideLayout1395.xml"/><Relationship Id="rId7" Type="http://schemas.openxmlformats.org/officeDocument/2006/relationships/slideLayout" Target="../slideLayouts/slideLayout1399.xml"/><Relationship Id="rId12" Type="http://schemas.openxmlformats.org/officeDocument/2006/relationships/slideLayout" Target="../slideLayouts/slideLayout1404.xml"/><Relationship Id="rId2" Type="http://schemas.openxmlformats.org/officeDocument/2006/relationships/slideLayout" Target="../slideLayouts/slideLayout1394.xml"/><Relationship Id="rId1" Type="http://schemas.openxmlformats.org/officeDocument/2006/relationships/slideLayout" Target="../slideLayouts/slideLayout1393.xml"/><Relationship Id="rId6" Type="http://schemas.openxmlformats.org/officeDocument/2006/relationships/slideLayout" Target="../slideLayouts/slideLayout1398.xml"/><Relationship Id="rId11" Type="http://schemas.openxmlformats.org/officeDocument/2006/relationships/slideLayout" Target="../slideLayouts/slideLayout1403.xml"/><Relationship Id="rId5" Type="http://schemas.openxmlformats.org/officeDocument/2006/relationships/slideLayout" Target="../slideLayouts/slideLayout1397.xml"/><Relationship Id="rId10" Type="http://schemas.openxmlformats.org/officeDocument/2006/relationships/slideLayout" Target="../slideLayouts/slideLayout1402.xml"/><Relationship Id="rId4" Type="http://schemas.openxmlformats.org/officeDocument/2006/relationships/slideLayout" Target="../slideLayouts/slideLayout1396.xml"/><Relationship Id="rId9" Type="http://schemas.openxmlformats.org/officeDocument/2006/relationships/slideLayout" Target="../slideLayouts/slideLayout1401.xml"/><Relationship Id="rId14" Type="http://schemas.openxmlformats.org/officeDocument/2006/relationships/image" Target="../media/image1.png"/></Relationships>
</file>

<file path=ppt/slideMasters/_rels/slideMaster1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12.xml"/><Relationship Id="rId13" Type="http://schemas.openxmlformats.org/officeDocument/2006/relationships/theme" Target="../theme/theme118.xml"/><Relationship Id="rId3" Type="http://schemas.openxmlformats.org/officeDocument/2006/relationships/slideLayout" Target="../slideLayouts/slideLayout1407.xml"/><Relationship Id="rId7" Type="http://schemas.openxmlformats.org/officeDocument/2006/relationships/slideLayout" Target="../slideLayouts/slideLayout1411.xml"/><Relationship Id="rId12" Type="http://schemas.openxmlformats.org/officeDocument/2006/relationships/slideLayout" Target="../slideLayouts/slideLayout1416.xml"/><Relationship Id="rId2" Type="http://schemas.openxmlformats.org/officeDocument/2006/relationships/slideLayout" Target="../slideLayouts/slideLayout1406.xml"/><Relationship Id="rId1" Type="http://schemas.openxmlformats.org/officeDocument/2006/relationships/slideLayout" Target="../slideLayouts/slideLayout1405.xml"/><Relationship Id="rId6" Type="http://schemas.openxmlformats.org/officeDocument/2006/relationships/slideLayout" Target="../slideLayouts/slideLayout1410.xml"/><Relationship Id="rId11" Type="http://schemas.openxmlformats.org/officeDocument/2006/relationships/slideLayout" Target="../slideLayouts/slideLayout1415.xml"/><Relationship Id="rId5" Type="http://schemas.openxmlformats.org/officeDocument/2006/relationships/slideLayout" Target="../slideLayouts/slideLayout1409.xml"/><Relationship Id="rId10" Type="http://schemas.openxmlformats.org/officeDocument/2006/relationships/slideLayout" Target="../slideLayouts/slideLayout1414.xml"/><Relationship Id="rId4" Type="http://schemas.openxmlformats.org/officeDocument/2006/relationships/slideLayout" Target="../slideLayouts/slideLayout1408.xml"/><Relationship Id="rId9" Type="http://schemas.openxmlformats.org/officeDocument/2006/relationships/slideLayout" Target="../slideLayouts/slideLayout1413.xml"/><Relationship Id="rId14" Type="http://schemas.openxmlformats.org/officeDocument/2006/relationships/image" Target="../media/image1.png"/></Relationships>
</file>

<file path=ppt/slideMasters/_rels/slideMaster1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24.xml"/><Relationship Id="rId13" Type="http://schemas.openxmlformats.org/officeDocument/2006/relationships/theme" Target="../theme/theme119.xml"/><Relationship Id="rId3" Type="http://schemas.openxmlformats.org/officeDocument/2006/relationships/slideLayout" Target="../slideLayouts/slideLayout1419.xml"/><Relationship Id="rId7" Type="http://schemas.openxmlformats.org/officeDocument/2006/relationships/slideLayout" Target="../slideLayouts/slideLayout1423.xml"/><Relationship Id="rId12" Type="http://schemas.openxmlformats.org/officeDocument/2006/relationships/slideLayout" Target="../slideLayouts/slideLayout1428.xml"/><Relationship Id="rId2" Type="http://schemas.openxmlformats.org/officeDocument/2006/relationships/slideLayout" Target="../slideLayouts/slideLayout1418.xml"/><Relationship Id="rId1" Type="http://schemas.openxmlformats.org/officeDocument/2006/relationships/slideLayout" Target="../slideLayouts/slideLayout1417.xml"/><Relationship Id="rId6" Type="http://schemas.openxmlformats.org/officeDocument/2006/relationships/slideLayout" Target="../slideLayouts/slideLayout1422.xml"/><Relationship Id="rId11" Type="http://schemas.openxmlformats.org/officeDocument/2006/relationships/slideLayout" Target="../slideLayouts/slideLayout1427.xml"/><Relationship Id="rId5" Type="http://schemas.openxmlformats.org/officeDocument/2006/relationships/slideLayout" Target="../slideLayouts/slideLayout1421.xml"/><Relationship Id="rId10" Type="http://schemas.openxmlformats.org/officeDocument/2006/relationships/slideLayout" Target="../slideLayouts/slideLayout1426.xml"/><Relationship Id="rId4" Type="http://schemas.openxmlformats.org/officeDocument/2006/relationships/slideLayout" Target="../slideLayouts/slideLayout1420.xml"/><Relationship Id="rId9" Type="http://schemas.openxmlformats.org/officeDocument/2006/relationships/slideLayout" Target="../slideLayouts/slideLayout1425.xml"/><Relationship Id="rId14" Type="http://schemas.openxmlformats.org/officeDocument/2006/relationships/image" Target="../media/image1.png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8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3.xml"/><Relationship Id="rId7" Type="http://schemas.openxmlformats.org/officeDocument/2006/relationships/slideLayout" Target="../slideLayouts/slideLayout137.xml"/><Relationship Id="rId12" Type="http://schemas.openxmlformats.org/officeDocument/2006/relationships/slideLayout" Target="../slideLayouts/slideLayout142.xml"/><Relationship Id="rId2" Type="http://schemas.openxmlformats.org/officeDocument/2006/relationships/slideLayout" Target="../slideLayouts/slideLayout132.xml"/><Relationship Id="rId1" Type="http://schemas.openxmlformats.org/officeDocument/2006/relationships/slideLayout" Target="../slideLayouts/slideLayout131.xml"/><Relationship Id="rId6" Type="http://schemas.openxmlformats.org/officeDocument/2006/relationships/slideLayout" Target="../slideLayouts/slideLayout136.xml"/><Relationship Id="rId11" Type="http://schemas.openxmlformats.org/officeDocument/2006/relationships/slideLayout" Target="../slideLayouts/slideLayout141.xml"/><Relationship Id="rId5" Type="http://schemas.openxmlformats.org/officeDocument/2006/relationships/slideLayout" Target="../slideLayouts/slideLayout135.xml"/><Relationship Id="rId10" Type="http://schemas.openxmlformats.org/officeDocument/2006/relationships/slideLayout" Target="../slideLayouts/slideLayout140.xml"/><Relationship Id="rId4" Type="http://schemas.openxmlformats.org/officeDocument/2006/relationships/slideLayout" Target="../slideLayouts/slideLayout134.xml"/><Relationship Id="rId9" Type="http://schemas.openxmlformats.org/officeDocument/2006/relationships/slideLayout" Target="../slideLayouts/slideLayout139.xml"/><Relationship Id="rId14" Type="http://schemas.openxmlformats.org/officeDocument/2006/relationships/image" Target="../media/image1.png"/></Relationships>
</file>

<file path=ppt/slideMasters/_rels/slideMaster1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6.xml"/><Relationship Id="rId13" Type="http://schemas.openxmlformats.org/officeDocument/2006/relationships/theme" Target="../theme/theme120.xml"/><Relationship Id="rId3" Type="http://schemas.openxmlformats.org/officeDocument/2006/relationships/slideLayout" Target="../slideLayouts/slideLayout1431.xml"/><Relationship Id="rId7" Type="http://schemas.openxmlformats.org/officeDocument/2006/relationships/slideLayout" Target="../slideLayouts/slideLayout1435.xml"/><Relationship Id="rId12" Type="http://schemas.openxmlformats.org/officeDocument/2006/relationships/slideLayout" Target="../slideLayouts/slideLayout1440.xml"/><Relationship Id="rId2" Type="http://schemas.openxmlformats.org/officeDocument/2006/relationships/slideLayout" Target="../slideLayouts/slideLayout1430.xml"/><Relationship Id="rId1" Type="http://schemas.openxmlformats.org/officeDocument/2006/relationships/slideLayout" Target="../slideLayouts/slideLayout1429.xml"/><Relationship Id="rId6" Type="http://schemas.openxmlformats.org/officeDocument/2006/relationships/slideLayout" Target="../slideLayouts/slideLayout1434.xml"/><Relationship Id="rId11" Type="http://schemas.openxmlformats.org/officeDocument/2006/relationships/slideLayout" Target="../slideLayouts/slideLayout1439.xml"/><Relationship Id="rId5" Type="http://schemas.openxmlformats.org/officeDocument/2006/relationships/slideLayout" Target="../slideLayouts/slideLayout1433.xml"/><Relationship Id="rId10" Type="http://schemas.openxmlformats.org/officeDocument/2006/relationships/slideLayout" Target="../slideLayouts/slideLayout1438.xml"/><Relationship Id="rId4" Type="http://schemas.openxmlformats.org/officeDocument/2006/relationships/slideLayout" Target="../slideLayouts/slideLayout1432.xml"/><Relationship Id="rId9" Type="http://schemas.openxmlformats.org/officeDocument/2006/relationships/slideLayout" Target="../slideLayouts/slideLayout1437.xml"/><Relationship Id="rId14" Type="http://schemas.openxmlformats.org/officeDocument/2006/relationships/image" Target="../media/image1.png"/></Relationships>
</file>

<file path=ppt/slideMasters/_rels/slideMaster1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8.xml"/><Relationship Id="rId13" Type="http://schemas.openxmlformats.org/officeDocument/2006/relationships/theme" Target="../theme/theme121.xml"/><Relationship Id="rId3" Type="http://schemas.openxmlformats.org/officeDocument/2006/relationships/slideLayout" Target="../slideLayouts/slideLayout1443.xml"/><Relationship Id="rId7" Type="http://schemas.openxmlformats.org/officeDocument/2006/relationships/slideLayout" Target="../slideLayouts/slideLayout1447.xml"/><Relationship Id="rId12" Type="http://schemas.openxmlformats.org/officeDocument/2006/relationships/slideLayout" Target="../slideLayouts/slideLayout1452.xml"/><Relationship Id="rId2" Type="http://schemas.openxmlformats.org/officeDocument/2006/relationships/slideLayout" Target="../slideLayouts/slideLayout1442.xml"/><Relationship Id="rId1" Type="http://schemas.openxmlformats.org/officeDocument/2006/relationships/slideLayout" Target="../slideLayouts/slideLayout1441.xml"/><Relationship Id="rId6" Type="http://schemas.openxmlformats.org/officeDocument/2006/relationships/slideLayout" Target="../slideLayouts/slideLayout1446.xml"/><Relationship Id="rId11" Type="http://schemas.openxmlformats.org/officeDocument/2006/relationships/slideLayout" Target="../slideLayouts/slideLayout1451.xml"/><Relationship Id="rId5" Type="http://schemas.openxmlformats.org/officeDocument/2006/relationships/slideLayout" Target="../slideLayouts/slideLayout1445.xml"/><Relationship Id="rId10" Type="http://schemas.openxmlformats.org/officeDocument/2006/relationships/slideLayout" Target="../slideLayouts/slideLayout1450.xml"/><Relationship Id="rId4" Type="http://schemas.openxmlformats.org/officeDocument/2006/relationships/slideLayout" Target="../slideLayouts/slideLayout1444.xml"/><Relationship Id="rId9" Type="http://schemas.openxmlformats.org/officeDocument/2006/relationships/slideLayout" Target="../slideLayouts/slideLayout1449.xml"/><Relationship Id="rId14" Type="http://schemas.openxmlformats.org/officeDocument/2006/relationships/image" Target="../media/image1.png"/></Relationships>
</file>

<file path=ppt/slideMasters/_rels/slideMaster1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60.xml"/><Relationship Id="rId13" Type="http://schemas.openxmlformats.org/officeDocument/2006/relationships/theme" Target="../theme/theme122.xml"/><Relationship Id="rId3" Type="http://schemas.openxmlformats.org/officeDocument/2006/relationships/slideLayout" Target="../slideLayouts/slideLayout1455.xml"/><Relationship Id="rId7" Type="http://schemas.openxmlformats.org/officeDocument/2006/relationships/slideLayout" Target="../slideLayouts/slideLayout1459.xml"/><Relationship Id="rId12" Type="http://schemas.openxmlformats.org/officeDocument/2006/relationships/slideLayout" Target="../slideLayouts/slideLayout1464.xml"/><Relationship Id="rId2" Type="http://schemas.openxmlformats.org/officeDocument/2006/relationships/slideLayout" Target="../slideLayouts/slideLayout1454.xml"/><Relationship Id="rId1" Type="http://schemas.openxmlformats.org/officeDocument/2006/relationships/slideLayout" Target="../slideLayouts/slideLayout1453.xml"/><Relationship Id="rId6" Type="http://schemas.openxmlformats.org/officeDocument/2006/relationships/slideLayout" Target="../slideLayouts/slideLayout1458.xml"/><Relationship Id="rId11" Type="http://schemas.openxmlformats.org/officeDocument/2006/relationships/slideLayout" Target="../slideLayouts/slideLayout1463.xml"/><Relationship Id="rId5" Type="http://schemas.openxmlformats.org/officeDocument/2006/relationships/slideLayout" Target="../slideLayouts/slideLayout1457.xml"/><Relationship Id="rId10" Type="http://schemas.openxmlformats.org/officeDocument/2006/relationships/slideLayout" Target="../slideLayouts/slideLayout1462.xml"/><Relationship Id="rId4" Type="http://schemas.openxmlformats.org/officeDocument/2006/relationships/slideLayout" Target="../slideLayouts/slideLayout1456.xml"/><Relationship Id="rId9" Type="http://schemas.openxmlformats.org/officeDocument/2006/relationships/slideLayout" Target="../slideLayouts/slideLayout1461.xml"/><Relationship Id="rId14" Type="http://schemas.openxmlformats.org/officeDocument/2006/relationships/image" Target="../media/image1.png"/></Relationships>
</file>

<file path=ppt/slideMasters/_rels/slideMaster1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72.xml"/><Relationship Id="rId13" Type="http://schemas.openxmlformats.org/officeDocument/2006/relationships/theme" Target="../theme/theme123.xml"/><Relationship Id="rId3" Type="http://schemas.openxmlformats.org/officeDocument/2006/relationships/slideLayout" Target="../slideLayouts/slideLayout1467.xml"/><Relationship Id="rId7" Type="http://schemas.openxmlformats.org/officeDocument/2006/relationships/slideLayout" Target="../slideLayouts/slideLayout1471.xml"/><Relationship Id="rId12" Type="http://schemas.openxmlformats.org/officeDocument/2006/relationships/slideLayout" Target="../slideLayouts/slideLayout1476.xml"/><Relationship Id="rId2" Type="http://schemas.openxmlformats.org/officeDocument/2006/relationships/slideLayout" Target="../slideLayouts/slideLayout1466.xml"/><Relationship Id="rId1" Type="http://schemas.openxmlformats.org/officeDocument/2006/relationships/slideLayout" Target="../slideLayouts/slideLayout1465.xml"/><Relationship Id="rId6" Type="http://schemas.openxmlformats.org/officeDocument/2006/relationships/slideLayout" Target="../slideLayouts/slideLayout1470.xml"/><Relationship Id="rId11" Type="http://schemas.openxmlformats.org/officeDocument/2006/relationships/slideLayout" Target="../slideLayouts/slideLayout1475.xml"/><Relationship Id="rId5" Type="http://schemas.openxmlformats.org/officeDocument/2006/relationships/slideLayout" Target="../slideLayouts/slideLayout1469.xml"/><Relationship Id="rId10" Type="http://schemas.openxmlformats.org/officeDocument/2006/relationships/slideLayout" Target="../slideLayouts/slideLayout1474.xml"/><Relationship Id="rId4" Type="http://schemas.openxmlformats.org/officeDocument/2006/relationships/slideLayout" Target="../slideLayouts/slideLayout1468.xml"/><Relationship Id="rId9" Type="http://schemas.openxmlformats.org/officeDocument/2006/relationships/slideLayout" Target="../slideLayouts/slideLayout1473.xml"/><Relationship Id="rId14" Type="http://schemas.openxmlformats.org/officeDocument/2006/relationships/image" Target="../media/image1.png"/></Relationships>
</file>

<file path=ppt/slideMasters/_rels/slideMaster1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84.xml"/><Relationship Id="rId13" Type="http://schemas.openxmlformats.org/officeDocument/2006/relationships/theme" Target="../theme/theme124.xml"/><Relationship Id="rId3" Type="http://schemas.openxmlformats.org/officeDocument/2006/relationships/slideLayout" Target="../slideLayouts/slideLayout1479.xml"/><Relationship Id="rId7" Type="http://schemas.openxmlformats.org/officeDocument/2006/relationships/slideLayout" Target="../slideLayouts/slideLayout1483.xml"/><Relationship Id="rId12" Type="http://schemas.openxmlformats.org/officeDocument/2006/relationships/slideLayout" Target="../slideLayouts/slideLayout1488.xml"/><Relationship Id="rId2" Type="http://schemas.openxmlformats.org/officeDocument/2006/relationships/slideLayout" Target="../slideLayouts/slideLayout1478.xml"/><Relationship Id="rId1" Type="http://schemas.openxmlformats.org/officeDocument/2006/relationships/slideLayout" Target="../slideLayouts/slideLayout1477.xml"/><Relationship Id="rId6" Type="http://schemas.openxmlformats.org/officeDocument/2006/relationships/slideLayout" Target="../slideLayouts/slideLayout1482.xml"/><Relationship Id="rId11" Type="http://schemas.openxmlformats.org/officeDocument/2006/relationships/slideLayout" Target="../slideLayouts/slideLayout1487.xml"/><Relationship Id="rId5" Type="http://schemas.openxmlformats.org/officeDocument/2006/relationships/slideLayout" Target="../slideLayouts/slideLayout1481.xml"/><Relationship Id="rId10" Type="http://schemas.openxmlformats.org/officeDocument/2006/relationships/slideLayout" Target="../slideLayouts/slideLayout1486.xml"/><Relationship Id="rId4" Type="http://schemas.openxmlformats.org/officeDocument/2006/relationships/slideLayout" Target="../slideLayouts/slideLayout1480.xml"/><Relationship Id="rId9" Type="http://schemas.openxmlformats.org/officeDocument/2006/relationships/slideLayout" Target="../slideLayouts/slideLayout1485.xml"/><Relationship Id="rId14" Type="http://schemas.openxmlformats.org/officeDocument/2006/relationships/image" Target="../media/image1.png"/></Relationships>
</file>

<file path=ppt/slideMasters/_rels/slideMaster1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96.xml"/><Relationship Id="rId13" Type="http://schemas.openxmlformats.org/officeDocument/2006/relationships/theme" Target="../theme/theme125.xml"/><Relationship Id="rId3" Type="http://schemas.openxmlformats.org/officeDocument/2006/relationships/slideLayout" Target="../slideLayouts/slideLayout1491.xml"/><Relationship Id="rId7" Type="http://schemas.openxmlformats.org/officeDocument/2006/relationships/slideLayout" Target="../slideLayouts/slideLayout1495.xml"/><Relationship Id="rId12" Type="http://schemas.openxmlformats.org/officeDocument/2006/relationships/slideLayout" Target="../slideLayouts/slideLayout1500.xml"/><Relationship Id="rId2" Type="http://schemas.openxmlformats.org/officeDocument/2006/relationships/slideLayout" Target="../slideLayouts/slideLayout1490.xml"/><Relationship Id="rId1" Type="http://schemas.openxmlformats.org/officeDocument/2006/relationships/slideLayout" Target="../slideLayouts/slideLayout1489.xml"/><Relationship Id="rId6" Type="http://schemas.openxmlformats.org/officeDocument/2006/relationships/slideLayout" Target="../slideLayouts/slideLayout1494.xml"/><Relationship Id="rId11" Type="http://schemas.openxmlformats.org/officeDocument/2006/relationships/slideLayout" Target="../slideLayouts/slideLayout1499.xml"/><Relationship Id="rId5" Type="http://schemas.openxmlformats.org/officeDocument/2006/relationships/slideLayout" Target="../slideLayouts/slideLayout1493.xml"/><Relationship Id="rId10" Type="http://schemas.openxmlformats.org/officeDocument/2006/relationships/slideLayout" Target="../slideLayouts/slideLayout1498.xml"/><Relationship Id="rId4" Type="http://schemas.openxmlformats.org/officeDocument/2006/relationships/slideLayout" Target="../slideLayouts/slideLayout1492.xml"/><Relationship Id="rId9" Type="http://schemas.openxmlformats.org/officeDocument/2006/relationships/slideLayout" Target="../slideLayouts/slideLayout1497.xml"/><Relationship Id="rId14" Type="http://schemas.openxmlformats.org/officeDocument/2006/relationships/image" Target="../media/image1.png"/></Relationships>
</file>

<file path=ppt/slideMasters/_rels/slideMaster1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08.xml"/><Relationship Id="rId13" Type="http://schemas.openxmlformats.org/officeDocument/2006/relationships/theme" Target="../theme/theme126.xml"/><Relationship Id="rId3" Type="http://schemas.openxmlformats.org/officeDocument/2006/relationships/slideLayout" Target="../slideLayouts/slideLayout1503.xml"/><Relationship Id="rId7" Type="http://schemas.openxmlformats.org/officeDocument/2006/relationships/slideLayout" Target="../slideLayouts/slideLayout1507.xml"/><Relationship Id="rId12" Type="http://schemas.openxmlformats.org/officeDocument/2006/relationships/slideLayout" Target="../slideLayouts/slideLayout1512.xml"/><Relationship Id="rId2" Type="http://schemas.openxmlformats.org/officeDocument/2006/relationships/slideLayout" Target="../slideLayouts/slideLayout1502.xml"/><Relationship Id="rId1" Type="http://schemas.openxmlformats.org/officeDocument/2006/relationships/slideLayout" Target="../slideLayouts/slideLayout1501.xml"/><Relationship Id="rId6" Type="http://schemas.openxmlformats.org/officeDocument/2006/relationships/slideLayout" Target="../slideLayouts/slideLayout1506.xml"/><Relationship Id="rId11" Type="http://schemas.openxmlformats.org/officeDocument/2006/relationships/slideLayout" Target="../slideLayouts/slideLayout1511.xml"/><Relationship Id="rId5" Type="http://schemas.openxmlformats.org/officeDocument/2006/relationships/slideLayout" Target="../slideLayouts/slideLayout1505.xml"/><Relationship Id="rId10" Type="http://schemas.openxmlformats.org/officeDocument/2006/relationships/slideLayout" Target="../slideLayouts/slideLayout1510.xml"/><Relationship Id="rId4" Type="http://schemas.openxmlformats.org/officeDocument/2006/relationships/slideLayout" Target="../slideLayouts/slideLayout1504.xml"/><Relationship Id="rId9" Type="http://schemas.openxmlformats.org/officeDocument/2006/relationships/slideLayout" Target="../slideLayouts/slideLayout1509.xml"/><Relationship Id="rId14" Type="http://schemas.openxmlformats.org/officeDocument/2006/relationships/image" Target="../media/image1.png"/></Relationships>
</file>

<file path=ppt/slideMasters/_rels/slideMaster1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20.xml"/><Relationship Id="rId13" Type="http://schemas.openxmlformats.org/officeDocument/2006/relationships/theme" Target="../theme/theme127.xml"/><Relationship Id="rId3" Type="http://schemas.openxmlformats.org/officeDocument/2006/relationships/slideLayout" Target="../slideLayouts/slideLayout1515.xml"/><Relationship Id="rId7" Type="http://schemas.openxmlformats.org/officeDocument/2006/relationships/slideLayout" Target="../slideLayouts/slideLayout1519.xml"/><Relationship Id="rId12" Type="http://schemas.openxmlformats.org/officeDocument/2006/relationships/slideLayout" Target="../slideLayouts/slideLayout1524.xml"/><Relationship Id="rId2" Type="http://schemas.openxmlformats.org/officeDocument/2006/relationships/slideLayout" Target="../slideLayouts/slideLayout1514.xml"/><Relationship Id="rId1" Type="http://schemas.openxmlformats.org/officeDocument/2006/relationships/slideLayout" Target="../slideLayouts/slideLayout1513.xml"/><Relationship Id="rId6" Type="http://schemas.openxmlformats.org/officeDocument/2006/relationships/slideLayout" Target="../slideLayouts/slideLayout1518.xml"/><Relationship Id="rId11" Type="http://schemas.openxmlformats.org/officeDocument/2006/relationships/slideLayout" Target="../slideLayouts/slideLayout1523.xml"/><Relationship Id="rId5" Type="http://schemas.openxmlformats.org/officeDocument/2006/relationships/slideLayout" Target="../slideLayouts/slideLayout1517.xml"/><Relationship Id="rId10" Type="http://schemas.openxmlformats.org/officeDocument/2006/relationships/slideLayout" Target="../slideLayouts/slideLayout1522.xml"/><Relationship Id="rId4" Type="http://schemas.openxmlformats.org/officeDocument/2006/relationships/slideLayout" Target="../slideLayouts/slideLayout1516.xml"/><Relationship Id="rId9" Type="http://schemas.openxmlformats.org/officeDocument/2006/relationships/slideLayout" Target="../slideLayouts/slideLayout1521.xml"/><Relationship Id="rId14" Type="http://schemas.openxmlformats.org/officeDocument/2006/relationships/image" Target="../media/image1.png"/></Relationships>
</file>

<file path=ppt/slideMasters/_rels/slideMaster1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32.xml"/><Relationship Id="rId13" Type="http://schemas.openxmlformats.org/officeDocument/2006/relationships/theme" Target="../theme/theme128.xml"/><Relationship Id="rId3" Type="http://schemas.openxmlformats.org/officeDocument/2006/relationships/slideLayout" Target="../slideLayouts/slideLayout1527.xml"/><Relationship Id="rId7" Type="http://schemas.openxmlformats.org/officeDocument/2006/relationships/slideLayout" Target="../slideLayouts/slideLayout1531.xml"/><Relationship Id="rId12" Type="http://schemas.openxmlformats.org/officeDocument/2006/relationships/slideLayout" Target="../slideLayouts/slideLayout1536.xml"/><Relationship Id="rId2" Type="http://schemas.openxmlformats.org/officeDocument/2006/relationships/slideLayout" Target="../slideLayouts/slideLayout1526.xml"/><Relationship Id="rId1" Type="http://schemas.openxmlformats.org/officeDocument/2006/relationships/slideLayout" Target="../slideLayouts/slideLayout1525.xml"/><Relationship Id="rId6" Type="http://schemas.openxmlformats.org/officeDocument/2006/relationships/slideLayout" Target="../slideLayouts/slideLayout1530.xml"/><Relationship Id="rId11" Type="http://schemas.openxmlformats.org/officeDocument/2006/relationships/slideLayout" Target="../slideLayouts/slideLayout1535.xml"/><Relationship Id="rId5" Type="http://schemas.openxmlformats.org/officeDocument/2006/relationships/slideLayout" Target="../slideLayouts/slideLayout1529.xml"/><Relationship Id="rId10" Type="http://schemas.openxmlformats.org/officeDocument/2006/relationships/slideLayout" Target="../slideLayouts/slideLayout1534.xml"/><Relationship Id="rId4" Type="http://schemas.openxmlformats.org/officeDocument/2006/relationships/slideLayout" Target="../slideLayouts/slideLayout1528.xml"/><Relationship Id="rId9" Type="http://schemas.openxmlformats.org/officeDocument/2006/relationships/slideLayout" Target="../slideLayouts/slideLayout1533.xml"/><Relationship Id="rId14" Type="http://schemas.openxmlformats.org/officeDocument/2006/relationships/image" Target="../media/image1.png"/></Relationships>
</file>

<file path=ppt/slideMasters/_rels/slideMaster1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44.xml"/><Relationship Id="rId13" Type="http://schemas.openxmlformats.org/officeDocument/2006/relationships/theme" Target="../theme/theme129.xml"/><Relationship Id="rId3" Type="http://schemas.openxmlformats.org/officeDocument/2006/relationships/slideLayout" Target="../slideLayouts/slideLayout1539.xml"/><Relationship Id="rId7" Type="http://schemas.openxmlformats.org/officeDocument/2006/relationships/slideLayout" Target="../slideLayouts/slideLayout1543.xml"/><Relationship Id="rId12" Type="http://schemas.openxmlformats.org/officeDocument/2006/relationships/slideLayout" Target="../slideLayouts/slideLayout1548.xml"/><Relationship Id="rId2" Type="http://schemas.openxmlformats.org/officeDocument/2006/relationships/slideLayout" Target="../slideLayouts/slideLayout1538.xml"/><Relationship Id="rId1" Type="http://schemas.openxmlformats.org/officeDocument/2006/relationships/slideLayout" Target="../slideLayouts/slideLayout1537.xml"/><Relationship Id="rId6" Type="http://schemas.openxmlformats.org/officeDocument/2006/relationships/slideLayout" Target="../slideLayouts/slideLayout1542.xml"/><Relationship Id="rId11" Type="http://schemas.openxmlformats.org/officeDocument/2006/relationships/slideLayout" Target="../slideLayouts/slideLayout1547.xml"/><Relationship Id="rId5" Type="http://schemas.openxmlformats.org/officeDocument/2006/relationships/slideLayout" Target="../slideLayouts/slideLayout1541.xml"/><Relationship Id="rId10" Type="http://schemas.openxmlformats.org/officeDocument/2006/relationships/slideLayout" Target="../slideLayouts/slideLayout1546.xml"/><Relationship Id="rId4" Type="http://schemas.openxmlformats.org/officeDocument/2006/relationships/slideLayout" Target="../slideLayouts/slideLayout1540.xml"/><Relationship Id="rId9" Type="http://schemas.openxmlformats.org/officeDocument/2006/relationships/slideLayout" Target="../slideLayouts/slideLayout1545.xml"/><Relationship Id="rId14" Type="http://schemas.openxmlformats.org/officeDocument/2006/relationships/image" Target="../media/image1.png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0.xml"/><Relationship Id="rId13" Type="http://schemas.openxmlformats.org/officeDocument/2006/relationships/theme" Target="../theme/theme13.xml"/><Relationship Id="rId3" Type="http://schemas.openxmlformats.org/officeDocument/2006/relationships/slideLayout" Target="../slideLayouts/slideLayout145.xml"/><Relationship Id="rId7" Type="http://schemas.openxmlformats.org/officeDocument/2006/relationships/slideLayout" Target="../slideLayouts/slideLayout149.xml"/><Relationship Id="rId12" Type="http://schemas.openxmlformats.org/officeDocument/2006/relationships/slideLayout" Target="../slideLayouts/slideLayout154.xml"/><Relationship Id="rId2" Type="http://schemas.openxmlformats.org/officeDocument/2006/relationships/slideLayout" Target="../slideLayouts/slideLayout144.xml"/><Relationship Id="rId1" Type="http://schemas.openxmlformats.org/officeDocument/2006/relationships/slideLayout" Target="../slideLayouts/slideLayout143.xml"/><Relationship Id="rId6" Type="http://schemas.openxmlformats.org/officeDocument/2006/relationships/slideLayout" Target="../slideLayouts/slideLayout148.xml"/><Relationship Id="rId11" Type="http://schemas.openxmlformats.org/officeDocument/2006/relationships/slideLayout" Target="../slideLayouts/slideLayout153.xml"/><Relationship Id="rId5" Type="http://schemas.openxmlformats.org/officeDocument/2006/relationships/slideLayout" Target="../slideLayouts/slideLayout147.xml"/><Relationship Id="rId10" Type="http://schemas.openxmlformats.org/officeDocument/2006/relationships/slideLayout" Target="../slideLayouts/slideLayout152.xml"/><Relationship Id="rId4" Type="http://schemas.openxmlformats.org/officeDocument/2006/relationships/slideLayout" Target="../slideLayouts/slideLayout146.xml"/><Relationship Id="rId9" Type="http://schemas.openxmlformats.org/officeDocument/2006/relationships/slideLayout" Target="../slideLayouts/slideLayout151.xml"/><Relationship Id="rId14" Type="http://schemas.openxmlformats.org/officeDocument/2006/relationships/image" Target="../media/image1.png"/></Relationships>
</file>

<file path=ppt/slideMasters/_rels/slideMaster1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56.xml"/><Relationship Id="rId13" Type="http://schemas.openxmlformats.org/officeDocument/2006/relationships/theme" Target="../theme/theme130.xml"/><Relationship Id="rId3" Type="http://schemas.openxmlformats.org/officeDocument/2006/relationships/slideLayout" Target="../slideLayouts/slideLayout1551.xml"/><Relationship Id="rId7" Type="http://schemas.openxmlformats.org/officeDocument/2006/relationships/slideLayout" Target="../slideLayouts/slideLayout1555.xml"/><Relationship Id="rId12" Type="http://schemas.openxmlformats.org/officeDocument/2006/relationships/slideLayout" Target="../slideLayouts/slideLayout1560.xml"/><Relationship Id="rId2" Type="http://schemas.openxmlformats.org/officeDocument/2006/relationships/slideLayout" Target="../slideLayouts/slideLayout1550.xml"/><Relationship Id="rId1" Type="http://schemas.openxmlformats.org/officeDocument/2006/relationships/slideLayout" Target="../slideLayouts/slideLayout1549.xml"/><Relationship Id="rId6" Type="http://schemas.openxmlformats.org/officeDocument/2006/relationships/slideLayout" Target="../slideLayouts/slideLayout1554.xml"/><Relationship Id="rId11" Type="http://schemas.openxmlformats.org/officeDocument/2006/relationships/slideLayout" Target="../slideLayouts/slideLayout1559.xml"/><Relationship Id="rId5" Type="http://schemas.openxmlformats.org/officeDocument/2006/relationships/slideLayout" Target="../slideLayouts/slideLayout1553.xml"/><Relationship Id="rId10" Type="http://schemas.openxmlformats.org/officeDocument/2006/relationships/slideLayout" Target="../slideLayouts/slideLayout1558.xml"/><Relationship Id="rId4" Type="http://schemas.openxmlformats.org/officeDocument/2006/relationships/slideLayout" Target="../slideLayouts/slideLayout1552.xml"/><Relationship Id="rId9" Type="http://schemas.openxmlformats.org/officeDocument/2006/relationships/slideLayout" Target="../slideLayouts/slideLayout1557.xml"/><Relationship Id="rId14" Type="http://schemas.openxmlformats.org/officeDocument/2006/relationships/image" Target="../media/image1.png"/></Relationships>
</file>

<file path=ppt/slideMasters/_rels/slideMaster1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68.xml"/><Relationship Id="rId13" Type="http://schemas.openxmlformats.org/officeDocument/2006/relationships/theme" Target="../theme/theme131.xml"/><Relationship Id="rId3" Type="http://schemas.openxmlformats.org/officeDocument/2006/relationships/slideLayout" Target="../slideLayouts/slideLayout1563.xml"/><Relationship Id="rId7" Type="http://schemas.openxmlformats.org/officeDocument/2006/relationships/slideLayout" Target="../slideLayouts/slideLayout1567.xml"/><Relationship Id="rId12" Type="http://schemas.openxmlformats.org/officeDocument/2006/relationships/slideLayout" Target="../slideLayouts/slideLayout1572.xml"/><Relationship Id="rId2" Type="http://schemas.openxmlformats.org/officeDocument/2006/relationships/slideLayout" Target="../slideLayouts/slideLayout1562.xml"/><Relationship Id="rId1" Type="http://schemas.openxmlformats.org/officeDocument/2006/relationships/slideLayout" Target="../slideLayouts/slideLayout1561.xml"/><Relationship Id="rId6" Type="http://schemas.openxmlformats.org/officeDocument/2006/relationships/slideLayout" Target="../slideLayouts/slideLayout1566.xml"/><Relationship Id="rId11" Type="http://schemas.openxmlformats.org/officeDocument/2006/relationships/slideLayout" Target="../slideLayouts/slideLayout1571.xml"/><Relationship Id="rId5" Type="http://schemas.openxmlformats.org/officeDocument/2006/relationships/slideLayout" Target="../slideLayouts/slideLayout1565.xml"/><Relationship Id="rId10" Type="http://schemas.openxmlformats.org/officeDocument/2006/relationships/slideLayout" Target="../slideLayouts/slideLayout1570.xml"/><Relationship Id="rId4" Type="http://schemas.openxmlformats.org/officeDocument/2006/relationships/slideLayout" Target="../slideLayouts/slideLayout1564.xml"/><Relationship Id="rId9" Type="http://schemas.openxmlformats.org/officeDocument/2006/relationships/slideLayout" Target="../slideLayouts/slideLayout1569.xml"/><Relationship Id="rId14" Type="http://schemas.openxmlformats.org/officeDocument/2006/relationships/image" Target="../media/image1.png"/></Relationships>
</file>

<file path=ppt/slideMasters/_rels/slideMaster1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80.xml"/><Relationship Id="rId13" Type="http://schemas.openxmlformats.org/officeDocument/2006/relationships/theme" Target="../theme/theme132.xml"/><Relationship Id="rId3" Type="http://schemas.openxmlformats.org/officeDocument/2006/relationships/slideLayout" Target="../slideLayouts/slideLayout1575.xml"/><Relationship Id="rId7" Type="http://schemas.openxmlformats.org/officeDocument/2006/relationships/slideLayout" Target="../slideLayouts/slideLayout1579.xml"/><Relationship Id="rId12" Type="http://schemas.openxmlformats.org/officeDocument/2006/relationships/slideLayout" Target="../slideLayouts/slideLayout1584.xml"/><Relationship Id="rId2" Type="http://schemas.openxmlformats.org/officeDocument/2006/relationships/slideLayout" Target="../slideLayouts/slideLayout1574.xml"/><Relationship Id="rId1" Type="http://schemas.openxmlformats.org/officeDocument/2006/relationships/slideLayout" Target="../slideLayouts/slideLayout1573.xml"/><Relationship Id="rId6" Type="http://schemas.openxmlformats.org/officeDocument/2006/relationships/slideLayout" Target="../slideLayouts/slideLayout1578.xml"/><Relationship Id="rId11" Type="http://schemas.openxmlformats.org/officeDocument/2006/relationships/slideLayout" Target="../slideLayouts/slideLayout1583.xml"/><Relationship Id="rId5" Type="http://schemas.openxmlformats.org/officeDocument/2006/relationships/slideLayout" Target="../slideLayouts/slideLayout1577.xml"/><Relationship Id="rId10" Type="http://schemas.openxmlformats.org/officeDocument/2006/relationships/slideLayout" Target="../slideLayouts/slideLayout1582.xml"/><Relationship Id="rId4" Type="http://schemas.openxmlformats.org/officeDocument/2006/relationships/slideLayout" Target="../slideLayouts/slideLayout1576.xml"/><Relationship Id="rId9" Type="http://schemas.openxmlformats.org/officeDocument/2006/relationships/slideLayout" Target="../slideLayouts/slideLayout1581.xml"/><Relationship Id="rId14" Type="http://schemas.openxmlformats.org/officeDocument/2006/relationships/image" Target="../media/image1.png"/></Relationships>
</file>

<file path=ppt/slideMasters/_rels/slideMaster1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92.xml"/><Relationship Id="rId13" Type="http://schemas.openxmlformats.org/officeDocument/2006/relationships/theme" Target="../theme/theme133.xml"/><Relationship Id="rId3" Type="http://schemas.openxmlformats.org/officeDocument/2006/relationships/slideLayout" Target="../slideLayouts/slideLayout1587.xml"/><Relationship Id="rId7" Type="http://schemas.openxmlformats.org/officeDocument/2006/relationships/slideLayout" Target="../slideLayouts/slideLayout1591.xml"/><Relationship Id="rId12" Type="http://schemas.openxmlformats.org/officeDocument/2006/relationships/slideLayout" Target="../slideLayouts/slideLayout1596.xml"/><Relationship Id="rId2" Type="http://schemas.openxmlformats.org/officeDocument/2006/relationships/slideLayout" Target="../slideLayouts/slideLayout1586.xml"/><Relationship Id="rId1" Type="http://schemas.openxmlformats.org/officeDocument/2006/relationships/slideLayout" Target="../slideLayouts/slideLayout1585.xml"/><Relationship Id="rId6" Type="http://schemas.openxmlformats.org/officeDocument/2006/relationships/slideLayout" Target="../slideLayouts/slideLayout1590.xml"/><Relationship Id="rId11" Type="http://schemas.openxmlformats.org/officeDocument/2006/relationships/slideLayout" Target="../slideLayouts/slideLayout1595.xml"/><Relationship Id="rId5" Type="http://schemas.openxmlformats.org/officeDocument/2006/relationships/slideLayout" Target="../slideLayouts/slideLayout1589.xml"/><Relationship Id="rId10" Type="http://schemas.openxmlformats.org/officeDocument/2006/relationships/slideLayout" Target="../slideLayouts/slideLayout1594.xml"/><Relationship Id="rId4" Type="http://schemas.openxmlformats.org/officeDocument/2006/relationships/slideLayout" Target="../slideLayouts/slideLayout1588.xml"/><Relationship Id="rId9" Type="http://schemas.openxmlformats.org/officeDocument/2006/relationships/slideLayout" Target="../slideLayouts/slideLayout1593.xml"/><Relationship Id="rId14" Type="http://schemas.openxmlformats.org/officeDocument/2006/relationships/image" Target="../media/image1.png"/></Relationships>
</file>

<file path=ppt/slideMasters/_rels/slideMaster1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04.xml"/><Relationship Id="rId13" Type="http://schemas.openxmlformats.org/officeDocument/2006/relationships/theme" Target="../theme/theme134.xml"/><Relationship Id="rId3" Type="http://schemas.openxmlformats.org/officeDocument/2006/relationships/slideLayout" Target="../slideLayouts/slideLayout1599.xml"/><Relationship Id="rId7" Type="http://schemas.openxmlformats.org/officeDocument/2006/relationships/slideLayout" Target="../slideLayouts/slideLayout1603.xml"/><Relationship Id="rId12" Type="http://schemas.openxmlformats.org/officeDocument/2006/relationships/slideLayout" Target="../slideLayouts/slideLayout1608.xml"/><Relationship Id="rId2" Type="http://schemas.openxmlformats.org/officeDocument/2006/relationships/slideLayout" Target="../slideLayouts/slideLayout1598.xml"/><Relationship Id="rId1" Type="http://schemas.openxmlformats.org/officeDocument/2006/relationships/slideLayout" Target="../slideLayouts/slideLayout1597.xml"/><Relationship Id="rId6" Type="http://schemas.openxmlformats.org/officeDocument/2006/relationships/slideLayout" Target="../slideLayouts/slideLayout1602.xml"/><Relationship Id="rId11" Type="http://schemas.openxmlformats.org/officeDocument/2006/relationships/slideLayout" Target="../slideLayouts/slideLayout1607.xml"/><Relationship Id="rId5" Type="http://schemas.openxmlformats.org/officeDocument/2006/relationships/slideLayout" Target="../slideLayouts/slideLayout1601.xml"/><Relationship Id="rId10" Type="http://schemas.openxmlformats.org/officeDocument/2006/relationships/slideLayout" Target="../slideLayouts/slideLayout1606.xml"/><Relationship Id="rId4" Type="http://schemas.openxmlformats.org/officeDocument/2006/relationships/slideLayout" Target="../slideLayouts/slideLayout1600.xml"/><Relationship Id="rId9" Type="http://schemas.openxmlformats.org/officeDocument/2006/relationships/slideLayout" Target="../slideLayouts/slideLayout1605.xml"/><Relationship Id="rId14" Type="http://schemas.openxmlformats.org/officeDocument/2006/relationships/image" Target="../media/image1.png"/></Relationships>
</file>

<file path=ppt/slideMasters/_rels/slideMaster1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16.xml"/><Relationship Id="rId13" Type="http://schemas.openxmlformats.org/officeDocument/2006/relationships/theme" Target="../theme/theme135.xml"/><Relationship Id="rId3" Type="http://schemas.openxmlformats.org/officeDocument/2006/relationships/slideLayout" Target="../slideLayouts/slideLayout1611.xml"/><Relationship Id="rId7" Type="http://schemas.openxmlformats.org/officeDocument/2006/relationships/slideLayout" Target="../slideLayouts/slideLayout1615.xml"/><Relationship Id="rId12" Type="http://schemas.openxmlformats.org/officeDocument/2006/relationships/slideLayout" Target="../slideLayouts/slideLayout1620.xml"/><Relationship Id="rId2" Type="http://schemas.openxmlformats.org/officeDocument/2006/relationships/slideLayout" Target="../slideLayouts/slideLayout1610.xml"/><Relationship Id="rId1" Type="http://schemas.openxmlformats.org/officeDocument/2006/relationships/slideLayout" Target="../slideLayouts/slideLayout1609.xml"/><Relationship Id="rId6" Type="http://schemas.openxmlformats.org/officeDocument/2006/relationships/slideLayout" Target="../slideLayouts/slideLayout1614.xml"/><Relationship Id="rId11" Type="http://schemas.openxmlformats.org/officeDocument/2006/relationships/slideLayout" Target="../slideLayouts/slideLayout1619.xml"/><Relationship Id="rId5" Type="http://schemas.openxmlformats.org/officeDocument/2006/relationships/slideLayout" Target="../slideLayouts/slideLayout1613.xml"/><Relationship Id="rId10" Type="http://schemas.openxmlformats.org/officeDocument/2006/relationships/slideLayout" Target="../slideLayouts/slideLayout1618.xml"/><Relationship Id="rId4" Type="http://schemas.openxmlformats.org/officeDocument/2006/relationships/slideLayout" Target="../slideLayouts/slideLayout1612.xml"/><Relationship Id="rId9" Type="http://schemas.openxmlformats.org/officeDocument/2006/relationships/slideLayout" Target="../slideLayouts/slideLayout1617.xml"/><Relationship Id="rId14" Type="http://schemas.openxmlformats.org/officeDocument/2006/relationships/image" Target="../media/image1.png"/></Relationships>
</file>

<file path=ppt/slideMasters/_rels/slideMaster1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28.xml"/><Relationship Id="rId13" Type="http://schemas.openxmlformats.org/officeDocument/2006/relationships/theme" Target="../theme/theme136.xml"/><Relationship Id="rId3" Type="http://schemas.openxmlformats.org/officeDocument/2006/relationships/slideLayout" Target="../slideLayouts/slideLayout1623.xml"/><Relationship Id="rId7" Type="http://schemas.openxmlformats.org/officeDocument/2006/relationships/slideLayout" Target="../slideLayouts/slideLayout1627.xml"/><Relationship Id="rId12" Type="http://schemas.openxmlformats.org/officeDocument/2006/relationships/slideLayout" Target="../slideLayouts/slideLayout1632.xml"/><Relationship Id="rId2" Type="http://schemas.openxmlformats.org/officeDocument/2006/relationships/slideLayout" Target="../slideLayouts/slideLayout1622.xml"/><Relationship Id="rId1" Type="http://schemas.openxmlformats.org/officeDocument/2006/relationships/slideLayout" Target="../slideLayouts/slideLayout1621.xml"/><Relationship Id="rId6" Type="http://schemas.openxmlformats.org/officeDocument/2006/relationships/slideLayout" Target="../slideLayouts/slideLayout1626.xml"/><Relationship Id="rId11" Type="http://schemas.openxmlformats.org/officeDocument/2006/relationships/slideLayout" Target="../slideLayouts/slideLayout1631.xml"/><Relationship Id="rId5" Type="http://schemas.openxmlformats.org/officeDocument/2006/relationships/slideLayout" Target="../slideLayouts/slideLayout1625.xml"/><Relationship Id="rId10" Type="http://schemas.openxmlformats.org/officeDocument/2006/relationships/slideLayout" Target="../slideLayouts/slideLayout1630.xml"/><Relationship Id="rId4" Type="http://schemas.openxmlformats.org/officeDocument/2006/relationships/slideLayout" Target="../slideLayouts/slideLayout1624.xml"/><Relationship Id="rId9" Type="http://schemas.openxmlformats.org/officeDocument/2006/relationships/slideLayout" Target="../slideLayouts/slideLayout1629.xml"/><Relationship Id="rId14" Type="http://schemas.openxmlformats.org/officeDocument/2006/relationships/image" Target="../media/image1.png"/></Relationships>
</file>

<file path=ppt/slideMasters/_rels/slideMaster1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40.xml"/><Relationship Id="rId13" Type="http://schemas.openxmlformats.org/officeDocument/2006/relationships/theme" Target="../theme/theme137.xml"/><Relationship Id="rId3" Type="http://schemas.openxmlformats.org/officeDocument/2006/relationships/slideLayout" Target="../slideLayouts/slideLayout1635.xml"/><Relationship Id="rId7" Type="http://schemas.openxmlformats.org/officeDocument/2006/relationships/slideLayout" Target="../slideLayouts/slideLayout1639.xml"/><Relationship Id="rId12" Type="http://schemas.openxmlformats.org/officeDocument/2006/relationships/slideLayout" Target="../slideLayouts/slideLayout1644.xml"/><Relationship Id="rId2" Type="http://schemas.openxmlformats.org/officeDocument/2006/relationships/slideLayout" Target="../slideLayouts/slideLayout1634.xml"/><Relationship Id="rId1" Type="http://schemas.openxmlformats.org/officeDocument/2006/relationships/slideLayout" Target="../slideLayouts/slideLayout1633.xml"/><Relationship Id="rId6" Type="http://schemas.openxmlformats.org/officeDocument/2006/relationships/slideLayout" Target="../slideLayouts/slideLayout1638.xml"/><Relationship Id="rId11" Type="http://schemas.openxmlformats.org/officeDocument/2006/relationships/slideLayout" Target="../slideLayouts/slideLayout1643.xml"/><Relationship Id="rId5" Type="http://schemas.openxmlformats.org/officeDocument/2006/relationships/slideLayout" Target="../slideLayouts/slideLayout1637.xml"/><Relationship Id="rId10" Type="http://schemas.openxmlformats.org/officeDocument/2006/relationships/slideLayout" Target="../slideLayouts/slideLayout1642.xml"/><Relationship Id="rId4" Type="http://schemas.openxmlformats.org/officeDocument/2006/relationships/slideLayout" Target="../slideLayouts/slideLayout1636.xml"/><Relationship Id="rId9" Type="http://schemas.openxmlformats.org/officeDocument/2006/relationships/slideLayout" Target="../slideLayouts/slideLayout1641.xml"/><Relationship Id="rId14" Type="http://schemas.openxmlformats.org/officeDocument/2006/relationships/image" Target="../media/image1.png"/></Relationships>
</file>

<file path=ppt/slideMasters/_rels/slideMaster1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52.xml"/><Relationship Id="rId13" Type="http://schemas.openxmlformats.org/officeDocument/2006/relationships/theme" Target="../theme/theme138.xml"/><Relationship Id="rId3" Type="http://schemas.openxmlformats.org/officeDocument/2006/relationships/slideLayout" Target="../slideLayouts/slideLayout1647.xml"/><Relationship Id="rId7" Type="http://schemas.openxmlformats.org/officeDocument/2006/relationships/slideLayout" Target="../slideLayouts/slideLayout1651.xml"/><Relationship Id="rId12" Type="http://schemas.openxmlformats.org/officeDocument/2006/relationships/slideLayout" Target="../slideLayouts/slideLayout1656.xml"/><Relationship Id="rId2" Type="http://schemas.openxmlformats.org/officeDocument/2006/relationships/slideLayout" Target="../slideLayouts/slideLayout1646.xml"/><Relationship Id="rId1" Type="http://schemas.openxmlformats.org/officeDocument/2006/relationships/slideLayout" Target="../slideLayouts/slideLayout1645.xml"/><Relationship Id="rId6" Type="http://schemas.openxmlformats.org/officeDocument/2006/relationships/slideLayout" Target="../slideLayouts/slideLayout1650.xml"/><Relationship Id="rId11" Type="http://schemas.openxmlformats.org/officeDocument/2006/relationships/slideLayout" Target="../slideLayouts/slideLayout1655.xml"/><Relationship Id="rId5" Type="http://schemas.openxmlformats.org/officeDocument/2006/relationships/slideLayout" Target="../slideLayouts/slideLayout1649.xml"/><Relationship Id="rId10" Type="http://schemas.openxmlformats.org/officeDocument/2006/relationships/slideLayout" Target="../slideLayouts/slideLayout1654.xml"/><Relationship Id="rId4" Type="http://schemas.openxmlformats.org/officeDocument/2006/relationships/slideLayout" Target="../slideLayouts/slideLayout1648.xml"/><Relationship Id="rId9" Type="http://schemas.openxmlformats.org/officeDocument/2006/relationships/slideLayout" Target="../slideLayouts/slideLayout1653.xml"/><Relationship Id="rId14" Type="http://schemas.openxmlformats.org/officeDocument/2006/relationships/image" Target="../media/image1.png"/></Relationships>
</file>

<file path=ppt/slideMasters/_rels/slideMaster1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64.xml"/><Relationship Id="rId13" Type="http://schemas.openxmlformats.org/officeDocument/2006/relationships/theme" Target="../theme/theme139.xml"/><Relationship Id="rId3" Type="http://schemas.openxmlformats.org/officeDocument/2006/relationships/slideLayout" Target="../slideLayouts/slideLayout1659.xml"/><Relationship Id="rId7" Type="http://schemas.openxmlformats.org/officeDocument/2006/relationships/slideLayout" Target="../slideLayouts/slideLayout1663.xml"/><Relationship Id="rId12" Type="http://schemas.openxmlformats.org/officeDocument/2006/relationships/slideLayout" Target="../slideLayouts/slideLayout1668.xml"/><Relationship Id="rId2" Type="http://schemas.openxmlformats.org/officeDocument/2006/relationships/slideLayout" Target="../slideLayouts/slideLayout1658.xml"/><Relationship Id="rId1" Type="http://schemas.openxmlformats.org/officeDocument/2006/relationships/slideLayout" Target="../slideLayouts/slideLayout1657.xml"/><Relationship Id="rId6" Type="http://schemas.openxmlformats.org/officeDocument/2006/relationships/slideLayout" Target="../slideLayouts/slideLayout1662.xml"/><Relationship Id="rId11" Type="http://schemas.openxmlformats.org/officeDocument/2006/relationships/slideLayout" Target="../slideLayouts/slideLayout1667.xml"/><Relationship Id="rId5" Type="http://schemas.openxmlformats.org/officeDocument/2006/relationships/slideLayout" Target="../slideLayouts/slideLayout1661.xml"/><Relationship Id="rId10" Type="http://schemas.openxmlformats.org/officeDocument/2006/relationships/slideLayout" Target="../slideLayouts/slideLayout1666.xml"/><Relationship Id="rId4" Type="http://schemas.openxmlformats.org/officeDocument/2006/relationships/slideLayout" Target="../slideLayouts/slideLayout1660.xml"/><Relationship Id="rId9" Type="http://schemas.openxmlformats.org/officeDocument/2006/relationships/slideLayout" Target="../slideLayouts/slideLayout1665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2.xml"/><Relationship Id="rId13" Type="http://schemas.openxmlformats.org/officeDocument/2006/relationships/theme" Target="../theme/theme14.xml"/><Relationship Id="rId3" Type="http://schemas.openxmlformats.org/officeDocument/2006/relationships/slideLayout" Target="../slideLayouts/slideLayout157.xml"/><Relationship Id="rId7" Type="http://schemas.openxmlformats.org/officeDocument/2006/relationships/slideLayout" Target="../slideLayouts/slideLayout161.xml"/><Relationship Id="rId12" Type="http://schemas.openxmlformats.org/officeDocument/2006/relationships/slideLayout" Target="../slideLayouts/slideLayout166.xml"/><Relationship Id="rId2" Type="http://schemas.openxmlformats.org/officeDocument/2006/relationships/slideLayout" Target="../slideLayouts/slideLayout156.xml"/><Relationship Id="rId1" Type="http://schemas.openxmlformats.org/officeDocument/2006/relationships/slideLayout" Target="../slideLayouts/slideLayout155.xml"/><Relationship Id="rId6" Type="http://schemas.openxmlformats.org/officeDocument/2006/relationships/slideLayout" Target="../slideLayouts/slideLayout160.xml"/><Relationship Id="rId11" Type="http://schemas.openxmlformats.org/officeDocument/2006/relationships/slideLayout" Target="../slideLayouts/slideLayout165.xml"/><Relationship Id="rId5" Type="http://schemas.openxmlformats.org/officeDocument/2006/relationships/slideLayout" Target="../slideLayouts/slideLayout159.xml"/><Relationship Id="rId10" Type="http://schemas.openxmlformats.org/officeDocument/2006/relationships/slideLayout" Target="../slideLayouts/slideLayout164.xml"/><Relationship Id="rId4" Type="http://schemas.openxmlformats.org/officeDocument/2006/relationships/slideLayout" Target="../slideLayouts/slideLayout158.xml"/><Relationship Id="rId9" Type="http://schemas.openxmlformats.org/officeDocument/2006/relationships/slideLayout" Target="../slideLayouts/slideLayout163.xml"/><Relationship Id="rId14" Type="http://schemas.openxmlformats.org/officeDocument/2006/relationships/image" Target="../media/image1.png"/></Relationships>
</file>

<file path=ppt/slideMasters/_rels/slideMaster1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76.xml"/><Relationship Id="rId13" Type="http://schemas.openxmlformats.org/officeDocument/2006/relationships/theme" Target="../theme/theme140.xml"/><Relationship Id="rId3" Type="http://schemas.openxmlformats.org/officeDocument/2006/relationships/slideLayout" Target="../slideLayouts/slideLayout1671.xml"/><Relationship Id="rId7" Type="http://schemas.openxmlformats.org/officeDocument/2006/relationships/slideLayout" Target="../slideLayouts/slideLayout1675.xml"/><Relationship Id="rId12" Type="http://schemas.openxmlformats.org/officeDocument/2006/relationships/slideLayout" Target="../slideLayouts/slideLayout1680.xml"/><Relationship Id="rId2" Type="http://schemas.openxmlformats.org/officeDocument/2006/relationships/slideLayout" Target="../slideLayouts/slideLayout1670.xml"/><Relationship Id="rId1" Type="http://schemas.openxmlformats.org/officeDocument/2006/relationships/slideLayout" Target="../slideLayouts/slideLayout1669.xml"/><Relationship Id="rId6" Type="http://schemas.openxmlformats.org/officeDocument/2006/relationships/slideLayout" Target="../slideLayouts/slideLayout1674.xml"/><Relationship Id="rId11" Type="http://schemas.openxmlformats.org/officeDocument/2006/relationships/slideLayout" Target="../slideLayouts/slideLayout1679.xml"/><Relationship Id="rId5" Type="http://schemas.openxmlformats.org/officeDocument/2006/relationships/slideLayout" Target="../slideLayouts/slideLayout1673.xml"/><Relationship Id="rId10" Type="http://schemas.openxmlformats.org/officeDocument/2006/relationships/slideLayout" Target="../slideLayouts/slideLayout1678.xml"/><Relationship Id="rId4" Type="http://schemas.openxmlformats.org/officeDocument/2006/relationships/slideLayout" Target="../slideLayouts/slideLayout1672.xml"/><Relationship Id="rId9" Type="http://schemas.openxmlformats.org/officeDocument/2006/relationships/slideLayout" Target="../slideLayouts/slideLayout1677.xml"/><Relationship Id="rId14" Type="http://schemas.openxmlformats.org/officeDocument/2006/relationships/image" Target="../media/image1.png"/></Relationships>
</file>

<file path=ppt/slideMasters/_rels/slideMaster1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88.xml"/><Relationship Id="rId13" Type="http://schemas.openxmlformats.org/officeDocument/2006/relationships/theme" Target="../theme/theme141.xml"/><Relationship Id="rId3" Type="http://schemas.openxmlformats.org/officeDocument/2006/relationships/slideLayout" Target="../slideLayouts/slideLayout1683.xml"/><Relationship Id="rId7" Type="http://schemas.openxmlformats.org/officeDocument/2006/relationships/slideLayout" Target="../slideLayouts/slideLayout1687.xml"/><Relationship Id="rId12" Type="http://schemas.openxmlformats.org/officeDocument/2006/relationships/slideLayout" Target="../slideLayouts/slideLayout1692.xml"/><Relationship Id="rId2" Type="http://schemas.openxmlformats.org/officeDocument/2006/relationships/slideLayout" Target="../slideLayouts/slideLayout1682.xml"/><Relationship Id="rId1" Type="http://schemas.openxmlformats.org/officeDocument/2006/relationships/slideLayout" Target="../slideLayouts/slideLayout1681.xml"/><Relationship Id="rId6" Type="http://schemas.openxmlformats.org/officeDocument/2006/relationships/slideLayout" Target="../slideLayouts/slideLayout1686.xml"/><Relationship Id="rId11" Type="http://schemas.openxmlformats.org/officeDocument/2006/relationships/slideLayout" Target="../slideLayouts/slideLayout1691.xml"/><Relationship Id="rId5" Type="http://schemas.openxmlformats.org/officeDocument/2006/relationships/slideLayout" Target="../slideLayouts/slideLayout1685.xml"/><Relationship Id="rId10" Type="http://schemas.openxmlformats.org/officeDocument/2006/relationships/slideLayout" Target="../slideLayouts/slideLayout1690.xml"/><Relationship Id="rId4" Type="http://schemas.openxmlformats.org/officeDocument/2006/relationships/slideLayout" Target="../slideLayouts/slideLayout1684.xml"/><Relationship Id="rId9" Type="http://schemas.openxmlformats.org/officeDocument/2006/relationships/slideLayout" Target="../slideLayouts/slideLayout1689.xml"/><Relationship Id="rId14" Type="http://schemas.openxmlformats.org/officeDocument/2006/relationships/image" Target="../media/image1.png"/></Relationships>
</file>

<file path=ppt/slideMasters/_rels/slideMaster1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00.xml"/><Relationship Id="rId13" Type="http://schemas.openxmlformats.org/officeDocument/2006/relationships/theme" Target="../theme/theme142.xml"/><Relationship Id="rId3" Type="http://schemas.openxmlformats.org/officeDocument/2006/relationships/slideLayout" Target="../slideLayouts/slideLayout1695.xml"/><Relationship Id="rId7" Type="http://schemas.openxmlformats.org/officeDocument/2006/relationships/slideLayout" Target="../slideLayouts/slideLayout1699.xml"/><Relationship Id="rId12" Type="http://schemas.openxmlformats.org/officeDocument/2006/relationships/slideLayout" Target="../slideLayouts/slideLayout1704.xml"/><Relationship Id="rId2" Type="http://schemas.openxmlformats.org/officeDocument/2006/relationships/slideLayout" Target="../slideLayouts/slideLayout1694.xml"/><Relationship Id="rId1" Type="http://schemas.openxmlformats.org/officeDocument/2006/relationships/slideLayout" Target="../slideLayouts/slideLayout1693.xml"/><Relationship Id="rId6" Type="http://schemas.openxmlformats.org/officeDocument/2006/relationships/slideLayout" Target="../slideLayouts/slideLayout1698.xml"/><Relationship Id="rId11" Type="http://schemas.openxmlformats.org/officeDocument/2006/relationships/slideLayout" Target="../slideLayouts/slideLayout1703.xml"/><Relationship Id="rId5" Type="http://schemas.openxmlformats.org/officeDocument/2006/relationships/slideLayout" Target="../slideLayouts/slideLayout1697.xml"/><Relationship Id="rId10" Type="http://schemas.openxmlformats.org/officeDocument/2006/relationships/slideLayout" Target="../slideLayouts/slideLayout1702.xml"/><Relationship Id="rId4" Type="http://schemas.openxmlformats.org/officeDocument/2006/relationships/slideLayout" Target="../slideLayouts/slideLayout1696.xml"/><Relationship Id="rId9" Type="http://schemas.openxmlformats.org/officeDocument/2006/relationships/slideLayout" Target="../slideLayouts/slideLayout1701.xml"/><Relationship Id="rId14" Type="http://schemas.openxmlformats.org/officeDocument/2006/relationships/image" Target="../media/image1.png"/></Relationships>
</file>

<file path=ppt/slideMasters/_rels/slideMaster1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12.xml"/><Relationship Id="rId13" Type="http://schemas.openxmlformats.org/officeDocument/2006/relationships/theme" Target="../theme/theme143.xml"/><Relationship Id="rId3" Type="http://schemas.openxmlformats.org/officeDocument/2006/relationships/slideLayout" Target="../slideLayouts/slideLayout1707.xml"/><Relationship Id="rId7" Type="http://schemas.openxmlformats.org/officeDocument/2006/relationships/slideLayout" Target="../slideLayouts/slideLayout1711.xml"/><Relationship Id="rId12" Type="http://schemas.openxmlformats.org/officeDocument/2006/relationships/slideLayout" Target="../slideLayouts/slideLayout1716.xml"/><Relationship Id="rId2" Type="http://schemas.openxmlformats.org/officeDocument/2006/relationships/slideLayout" Target="../slideLayouts/slideLayout1706.xml"/><Relationship Id="rId1" Type="http://schemas.openxmlformats.org/officeDocument/2006/relationships/slideLayout" Target="../slideLayouts/slideLayout1705.xml"/><Relationship Id="rId6" Type="http://schemas.openxmlformats.org/officeDocument/2006/relationships/slideLayout" Target="../slideLayouts/slideLayout1710.xml"/><Relationship Id="rId11" Type="http://schemas.openxmlformats.org/officeDocument/2006/relationships/slideLayout" Target="../slideLayouts/slideLayout1715.xml"/><Relationship Id="rId5" Type="http://schemas.openxmlformats.org/officeDocument/2006/relationships/slideLayout" Target="../slideLayouts/slideLayout1709.xml"/><Relationship Id="rId10" Type="http://schemas.openxmlformats.org/officeDocument/2006/relationships/slideLayout" Target="../slideLayouts/slideLayout1714.xml"/><Relationship Id="rId4" Type="http://schemas.openxmlformats.org/officeDocument/2006/relationships/slideLayout" Target="../slideLayouts/slideLayout1708.xml"/><Relationship Id="rId9" Type="http://schemas.openxmlformats.org/officeDocument/2006/relationships/slideLayout" Target="../slideLayouts/slideLayout1713.xml"/><Relationship Id="rId14" Type="http://schemas.openxmlformats.org/officeDocument/2006/relationships/image" Target="../media/image1.png"/></Relationships>
</file>

<file path=ppt/slideMasters/_rels/slideMaster1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24.xml"/><Relationship Id="rId13" Type="http://schemas.openxmlformats.org/officeDocument/2006/relationships/theme" Target="../theme/theme144.xml"/><Relationship Id="rId3" Type="http://schemas.openxmlformats.org/officeDocument/2006/relationships/slideLayout" Target="../slideLayouts/slideLayout1719.xml"/><Relationship Id="rId7" Type="http://schemas.openxmlformats.org/officeDocument/2006/relationships/slideLayout" Target="../slideLayouts/slideLayout1723.xml"/><Relationship Id="rId12" Type="http://schemas.openxmlformats.org/officeDocument/2006/relationships/slideLayout" Target="../slideLayouts/slideLayout1728.xml"/><Relationship Id="rId2" Type="http://schemas.openxmlformats.org/officeDocument/2006/relationships/slideLayout" Target="../slideLayouts/slideLayout1718.xml"/><Relationship Id="rId1" Type="http://schemas.openxmlformats.org/officeDocument/2006/relationships/slideLayout" Target="../slideLayouts/slideLayout1717.xml"/><Relationship Id="rId6" Type="http://schemas.openxmlformats.org/officeDocument/2006/relationships/slideLayout" Target="../slideLayouts/slideLayout1722.xml"/><Relationship Id="rId11" Type="http://schemas.openxmlformats.org/officeDocument/2006/relationships/slideLayout" Target="../slideLayouts/slideLayout1727.xml"/><Relationship Id="rId5" Type="http://schemas.openxmlformats.org/officeDocument/2006/relationships/slideLayout" Target="../slideLayouts/slideLayout1721.xml"/><Relationship Id="rId10" Type="http://schemas.openxmlformats.org/officeDocument/2006/relationships/slideLayout" Target="../slideLayouts/slideLayout1726.xml"/><Relationship Id="rId4" Type="http://schemas.openxmlformats.org/officeDocument/2006/relationships/slideLayout" Target="../slideLayouts/slideLayout1720.xml"/><Relationship Id="rId9" Type="http://schemas.openxmlformats.org/officeDocument/2006/relationships/slideLayout" Target="../slideLayouts/slideLayout1725.xml"/><Relationship Id="rId14" Type="http://schemas.openxmlformats.org/officeDocument/2006/relationships/image" Target="../media/image1.png"/></Relationships>
</file>

<file path=ppt/slideMasters/_rels/slideMaster1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36.xml"/><Relationship Id="rId13" Type="http://schemas.openxmlformats.org/officeDocument/2006/relationships/theme" Target="../theme/theme145.xml"/><Relationship Id="rId3" Type="http://schemas.openxmlformats.org/officeDocument/2006/relationships/slideLayout" Target="../slideLayouts/slideLayout1731.xml"/><Relationship Id="rId7" Type="http://schemas.openxmlformats.org/officeDocument/2006/relationships/slideLayout" Target="../slideLayouts/slideLayout1735.xml"/><Relationship Id="rId12" Type="http://schemas.openxmlformats.org/officeDocument/2006/relationships/slideLayout" Target="../slideLayouts/slideLayout1740.xml"/><Relationship Id="rId2" Type="http://schemas.openxmlformats.org/officeDocument/2006/relationships/slideLayout" Target="../slideLayouts/slideLayout1730.xml"/><Relationship Id="rId1" Type="http://schemas.openxmlformats.org/officeDocument/2006/relationships/slideLayout" Target="../slideLayouts/slideLayout1729.xml"/><Relationship Id="rId6" Type="http://schemas.openxmlformats.org/officeDocument/2006/relationships/slideLayout" Target="../slideLayouts/slideLayout1734.xml"/><Relationship Id="rId11" Type="http://schemas.openxmlformats.org/officeDocument/2006/relationships/slideLayout" Target="../slideLayouts/slideLayout1739.xml"/><Relationship Id="rId5" Type="http://schemas.openxmlformats.org/officeDocument/2006/relationships/slideLayout" Target="../slideLayouts/slideLayout1733.xml"/><Relationship Id="rId10" Type="http://schemas.openxmlformats.org/officeDocument/2006/relationships/slideLayout" Target="../slideLayouts/slideLayout1738.xml"/><Relationship Id="rId4" Type="http://schemas.openxmlformats.org/officeDocument/2006/relationships/slideLayout" Target="../slideLayouts/slideLayout1732.xml"/><Relationship Id="rId9" Type="http://schemas.openxmlformats.org/officeDocument/2006/relationships/slideLayout" Target="../slideLayouts/slideLayout1737.xml"/><Relationship Id="rId14" Type="http://schemas.openxmlformats.org/officeDocument/2006/relationships/image" Target="../media/image1.png"/></Relationships>
</file>

<file path=ppt/slideMasters/_rels/slideMaster1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8.xml"/><Relationship Id="rId13" Type="http://schemas.openxmlformats.org/officeDocument/2006/relationships/theme" Target="../theme/theme146.xml"/><Relationship Id="rId3" Type="http://schemas.openxmlformats.org/officeDocument/2006/relationships/slideLayout" Target="../slideLayouts/slideLayout1743.xml"/><Relationship Id="rId7" Type="http://schemas.openxmlformats.org/officeDocument/2006/relationships/slideLayout" Target="../slideLayouts/slideLayout1747.xml"/><Relationship Id="rId12" Type="http://schemas.openxmlformats.org/officeDocument/2006/relationships/slideLayout" Target="../slideLayouts/slideLayout1752.xml"/><Relationship Id="rId2" Type="http://schemas.openxmlformats.org/officeDocument/2006/relationships/slideLayout" Target="../slideLayouts/slideLayout1742.xml"/><Relationship Id="rId1" Type="http://schemas.openxmlformats.org/officeDocument/2006/relationships/slideLayout" Target="../slideLayouts/slideLayout1741.xml"/><Relationship Id="rId6" Type="http://schemas.openxmlformats.org/officeDocument/2006/relationships/slideLayout" Target="../slideLayouts/slideLayout1746.xml"/><Relationship Id="rId11" Type="http://schemas.openxmlformats.org/officeDocument/2006/relationships/slideLayout" Target="../slideLayouts/slideLayout1751.xml"/><Relationship Id="rId5" Type="http://schemas.openxmlformats.org/officeDocument/2006/relationships/slideLayout" Target="../slideLayouts/slideLayout1745.xml"/><Relationship Id="rId10" Type="http://schemas.openxmlformats.org/officeDocument/2006/relationships/slideLayout" Target="../slideLayouts/slideLayout1750.xml"/><Relationship Id="rId4" Type="http://schemas.openxmlformats.org/officeDocument/2006/relationships/slideLayout" Target="../slideLayouts/slideLayout1744.xml"/><Relationship Id="rId9" Type="http://schemas.openxmlformats.org/officeDocument/2006/relationships/slideLayout" Target="../slideLayouts/slideLayout1749.xml"/><Relationship Id="rId14" Type="http://schemas.openxmlformats.org/officeDocument/2006/relationships/image" Target="../media/image1.png"/></Relationships>
</file>

<file path=ppt/slideMasters/_rels/slideMaster1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60.xml"/><Relationship Id="rId13" Type="http://schemas.openxmlformats.org/officeDocument/2006/relationships/theme" Target="../theme/theme147.xml"/><Relationship Id="rId3" Type="http://schemas.openxmlformats.org/officeDocument/2006/relationships/slideLayout" Target="../slideLayouts/slideLayout1755.xml"/><Relationship Id="rId7" Type="http://schemas.openxmlformats.org/officeDocument/2006/relationships/slideLayout" Target="../slideLayouts/slideLayout1759.xml"/><Relationship Id="rId12" Type="http://schemas.openxmlformats.org/officeDocument/2006/relationships/slideLayout" Target="../slideLayouts/slideLayout1764.xml"/><Relationship Id="rId2" Type="http://schemas.openxmlformats.org/officeDocument/2006/relationships/slideLayout" Target="../slideLayouts/slideLayout1754.xml"/><Relationship Id="rId1" Type="http://schemas.openxmlformats.org/officeDocument/2006/relationships/slideLayout" Target="../slideLayouts/slideLayout1753.xml"/><Relationship Id="rId6" Type="http://schemas.openxmlformats.org/officeDocument/2006/relationships/slideLayout" Target="../slideLayouts/slideLayout1758.xml"/><Relationship Id="rId11" Type="http://schemas.openxmlformats.org/officeDocument/2006/relationships/slideLayout" Target="../slideLayouts/slideLayout1763.xml"/><Relationship Id="rId5" Type="http://schemas.openxmlformats.org/officeDocument/2006/relationships/slideLayout" Target="../slideLayouts/slideLayout1757.xml"/><Relationship Id="rId10" Type="http://schemas.openxmlformats.org/officeDocument/2006/relationships/slideLayout" Target="../slideLayouts/slideLayout1762.xml"/><Relationship Id="rId4" Type="http://schemas.openxmlformats.org/officeDocument/2006/relationships/slideLayout" Target="../slideLayouts/slideLayout1756.xml"/><Relationship Id="rId9" Type="http://schemas.openxmlformats.org/officeDocument/2006/relationships/slideLayout" Target="../slideLayouts/slideLayout1761.xml"/><Relationship Id="rId14" Type="http://schemas.openxmlformats.org/officeDocument/2006/relationships/image" Target="../media/image1.png"/></Relationships>
</file>

<file path=ppt/slideMasters/_rels/slideMaster1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72.xml"/><Relationship Id="rId13" Type="http://schemas.openxmlformats.org/officeDocument/2006/relationships/theme" Target="../theme/theme148.xml"/><Relationship Id="rId3" Type="http://schemas.openxmlformats.org/officeDocument/2006/relationships/slideLayout" Target="../slideLayouts/slideLayout1767.xml"/><Relationship Id="rId7" Type="http://schemas.openxmlformats.org/officeDocument/2006/relationships/slideLayout" Target="../slideLayouts/slideLayout1771.xml"/><Relationship Id="rId12" Type="http://schemas.openxmlformats.org/officeDocument/2006/relationships/slideLayout" Target="../slideLayouts/slideLayout1776.xml"/><Relationship Id="rId2" Type="http://schemas.openxmlformats.org/officeDocument/2006/relationships/slideLayout" Target="../slideLayouts/slideLayout1766.xml"/><Relationship Id="rId1" Type="http://schemas.openxmlformats.org/officeDocument/2006/relationships/slideLayout" Target="../slideLayouts/slideLayout1765.xml"/><Relationship Id="rId6" Type="http://schemas.openxmlformats.org/officeDocument/2006/relationships/slideLayout" Target="../slideLayouts/slideLayout1770.xml"/><Relationship Id="rId11" Type="http://schemas.openxmlformats.org/officeDocument/2006/relationships/slideLayout" Target="../slideLayouts/slideLayout1775.xml"/><Relationship Id="rId5" Type="http://schemas.openxmlformats.org/officeDocument/2006/relationships/slideLayout" Target="../slideLayouts/slideLayout1769.xml"/><Relationship Id="rId10" Type="http://schemas.openxmlformats.org/officeDocument/2006/relationships/slideLayout" Target="../slideLayouts/slideLayout1774.xml"/><Relationship Id="rId4" Type="http://schemas.openxmlformats.org/officeDocument/2006/relationships/slideLayout" Target="../slideLayouts/slideLayout1768.xml"/><Relationship Id="rId9" Type="http://schemas.openxmlformats.org/officeDocument/2006/relationships/slideLayout" Target="../slideLayouts/slideLayout1773.xml"/><Relationship Id="rId14" Type="http://schemas.openxmlformats.org/officeDocument/2006/relationships/image" Target="../media/image1.png"/></Relationships>
</file>

<file path=ppt/slideMasters/_rels/slideMaster1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84.xml"/><Relationship Id="rId13" Type="http://schemas.openxmlformats.org/officeDocument/2006/relationships/theme" Target="../theme/theme149.xml"/><Relationship Id="rId3" Type="http://schemas.openxmlformats.org/officeDocument/2006/relationships/slideLayout" Target="../slideLayouts/slideLayout1779.xml"/><Relationship Id="rId7" Type="http://schemas.openxmlformats.org/officeDocument/2006/relationships/slideLayout" Target="../slideLayouts/slideLayout1783.xml"/><Relationship Id="rId12" Type="http://schemas.openxmlformats.org/officeDocument/2006/relationships/slideLayout" Target="../slideLayouts/slideLayout1788.xml"/><Relationship Id="rId2" Type="http://schemas.openxmlformats.org/officeDocument/2006/relationships/slideLayout" Target="../slideLayouts/slideLayout1778.xml"/><Relationship Id="rId1" Type="http://schemas.openxmlformats.org/officeDocument/2006/relationships/slideLayout" Target="../slideLayouts/slideLayout1777.xml"/><Relationship Id="rId6" Type="http://schemas.openxmlformats.org/officeDocument/2006/relationships/slideLayout" Target="../slideLayouts/slideLayout1782.xml"/><Relationship Id="rId11" Type="http://schemas.openxmlformats.org/officeDocument/2006/relationships/slideLayout" Target="../slideLayouts/slideLayout1787.xml"/><Relationship Id="rId5" Type="http://schemas.openxmlformats.org/officeDocument/2006/relationships/slideLayout" Target="../slideLayouts/slideLayout1781.xml"/><Relationship Id="rId10" Type="http://schemas.openxmlformats.org/officeDocument/2006/relationships/slideLayout" Target="../slideLayouts/slideLayout1786.xml"/><Relationship Id="rId4" Type="http://schemas.openxmlformats.org/officeDocument/2006/relationships/slideLayout" Target="../slideLayouts/slideLayout1780.xml"/><Relationship Id="rId9" Type="http://schemas.openxmlformats.org/officeDocument/2006/relationships/slideLayout" Target="../slideLayouts/slideLayout1785.xml"/><Relationship Id="rId14" Type="http://schemas.openxmlformats.org/officeDocument/2006/relationships/image" Target="../media/image1.png"/></Relationships>
</file>

<file path=ppt/slideMasters/_rels/slideMaster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4.xml"/><Relationship Id="rId13" Type="http://schemas.openxmlformats.org/officeDocument/2006/relationships/theme" Target="../theme/theme15.xml"/><Relationship Id="rId3" Type="http://schemas.openxmlformats.org/officeDocument/2006/relationships/slideLayout" Target="../slideLayouts/slideLayout169.xml"/><Relationship Id="rId7" Type="http://schemas.openxmlformats.org/officeDocument/2006/relationships/slideLayout" Target="../slideLayouts/slideLayout173.xml"/><Relationship Id="rId12" Type="http://schemas.openxmlformats.org/officeDocument/2006/relationships/slideLayout" Target="../slideLayouts/slideLayout178.xml"/><Relationship Id="rId2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67.xml"/><Relationship Id="rId6" Type="http://schemas.openxmlformats.org/officeDocument/2006/relationships/slideLayout" Target="../slideLayouts/slideLayout172.xml"/><Relationship Id="rId11" Type="http://schemas.openxmlformats.org/officeDocument/2006/relationships/slideLayout" Target="../slideLayouts/slideLayout177.xml"/><Relationship Id="rId5" Type="http://schemas.openxmlformats.org/officeDocument/2006/relationships/slideLayout" Target="../slideLayouts/slideLayout171.xml"/><Relationship Id="rId10" Type="http://schemas.openxmlformats.org/officeDocument/2006/relationships/slideLayout" Target="../slideLayouts/slideLayout176.xml"/><Relationship Id="rId4" Type="http://schemas.openxmlformats.org/officeDocument/2006/relationships/slideLayout" Target="../slideLayouts/slideLayout170.xml"/><Relationship Id="rId9" Type="http://schemas.openxmlformats.org/officeDocument/2006/relationships/slideLayout" Target="../slideLayouts/slideLayout175.xml"/><Relationship Id="rId14" Type="http://schemas.openxmlformats.org/officeDocument/2006/relationships/image" Target="../media/image1.png"/></Relationships>
</file>

<file path=ppt/slideMasters/_rels/slideMaster1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96.xml"/><Relationship Id="rId13" Type="http://schemas.openxmlformats.org/officeDocument/2006/relationships/theme" Target="../theme/theme150.xml"/><Relationship Id="rId3" Type="http://schemas.openxmlformats.org/officeDocument/2006/relationships/slideLayout" Target="../slideLayouts/slideLayout1791.xml"/><Relationship Id="rId7" Type="http://schemas.openxmlformats.org/officeDocument/2006/relationships/slideLayout" Target="../slideLayouts/slideLayout1795.xml"/><Relationship Id="rId12" Type="http://schemas.openxmlformats.org/officeDocument/2006/relationships/slideLayout" Target="../slideLayouts/slideLayout1800.xml"/><Relationship Id="rId2" Type="http://schemas.openxmlformats.org/officeDocument/2006/relationships/slideLayout" Target="../slideLayouts/slideLayout1790.xml"/><Relationship Id="rId1" Type="http://schemas.openxmlformats.org/officeDocument/2006/relationships/slideLayout" Target="../slideLayouts/slideLayout1789.xml"/><Relationship Id="rId6" Type="http://schemas.openxmlformats.org/officeDocument/2006/relationships/slideLayout" Target="../slideLayouts/slideLayout1794.xml"/><Relationship Id="rId11" Type="http://schemas.openxmlformats.org/officeDocument/2006/relationships/slideLayout" Target="../slideLayouts/slideLayout1799.xml"/><Relationship Id="rId5" Type="http://schemas.openxmlformats.org/officeDocument/2006/relationships/slideLayout" Target="../slideLayouts/slideLayout1793.xml"/><Relationship Id="rId10" Type="http://schemas.openxmlformats.org/officeDocument/2006/relationships/slideLayout" Target="../slideLayouts/slideLayout1798.xml"/><Relationship Id="rId4" Type="http://schemas.openxmlformats.org/officeDocument/2006/relationships/slideLayout" Target="../slideLayouts/slideLayout1792.xml"/><Relationship Id="rId9" Type="http://schemas.openxmlformats.org/officeDocument/2006/relationships/slideLayout" Target="../slideLayouts/slideLayout1797.xml"/><Relationship Id="rId14" Type="http://schemas.openxmlformats.org/officeDocument/2006/relationships/image" Target="../media/image1.png"/></Relationships>
</file>

<file path=ppt/slideMasters/_rels/slideMaster1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0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803.xml"/><Relationship Id="rId7" Type="http://schemas.openxmlformats.org/officeDocument/2006/relationships/slideLayout" Target="../slideLayouts/slideLayout1807.xml"/><Relationship Id="rId12" Type="http://schemas.openxmlformats.org/officeDocument/2006/relationships/theme" Target="../theme/theme151.xml"/><Relationship Id="rId2" Type="http://schemas.openxmlformats.org/officeDocument/2006/relationships/slideLayout" Target="../slideLayouts/slideLayout1802.xml"/><Relationship Id="rId1" Type="http://schemas.openxmlformats.org/officeDocument/2006/relationships/slideLayout" Target="../slideLayouts/slideLayout1801.xml"/><Relationship Id="rId6" Type="http://schemas.openxmlformats.org/officeDocument/2006/relationships/slideLayout" Target="../slideLayouts/slideLayout1806.xml"/><Relationship Id="rId11" Type="http://schemas.openxmlformats.org/officeDocument/2006/relationships/slideLayout" Target="../slideLayouts/slideLayout1811.xml"/><Relationship Id="rId5" Type="http://schemas.openxmlformats.org/officeDocument/2006/relationships/slideLayout" Target="../slideLayouts/slideLayout1805.xml"/><Relationship Id="rId10" Type="http://schemas.openxmlformats.org/officeDocument/2006/relationships/slideLayout" Target="../slideLayouts/slideLayout1810.xml"/><Relationship Id="rId4" Type="http://schemas.openxmlformats.org/officeDocument/2006/relationships/slideLayout" Target="../slideLayouts/slideLayout1804.xml"/><Relationship Id="rId9" Type="http://schemas.openxmlformats.org/officeDocument/2006/relationships/slideLayout" Target="../slideLayouts/slideLayout1809.xml"/></Relationships>
</file>

<file path=ppt/slideMasters/_rels/slideMaster1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814.xml"/><Relationship Id="rId7" Type="http://schemas.openxmlformats.org/officeDocument/2006/relationships/slideLayout" Target="../slideLayouts/slideLayout1818.xml"/><Relationship Id="rId12" Type="http://schemas.openxmlformats.org/officeDocument/2006/relationships/theme" Target="../theme/theme152.xml"/><Relationship Id="rId2" Type="http://schemas.openxmlformats.org/officeDocument/2006/relationships/slideLayout" Target="../slideLayouts/slideLayout1813.xml"/><Relationship Id="rId1" Type="http://schemas.openxmlformats.org/officeDocument/2006/relationships/slideLayout" Target="../slideLayouts/slideLayout1812.xml"/><Relationship Id="rId6" Type="http://schemas.openxmlformats.org/officeDocument/2006/relationships/slideLayout" Target="../slideLayouts/slideLayout1817.xml"/><Relationship Id="rId11" Type="http://schemas.openxmlformats.org/officeDocument/2006/relationships/slideLayout" Target="../slideLayouts/slideLayout1822.xml"/><Relationship Id="rId5" Type="http://schemas.openxmlformats.org/officeDocument/2006/relationships/slideLayout" Target="../slideLayouts/slideLayout1816.xml"/><Relationship Id="rId10" Type="http://schemas.openxmlformats.org/officeDocument/2006/relationships/slideLayout" Target="../slideLayouts/slideLayout1821.xml"/><Relationship Id="rId4" Type="http://schemas.openxmlformats.org/officeDocument/2006/relationships/slideLayout" Target="../slideLayouts/slideLayout1815.xml"/><Relationship Id="rId9" Type="http://schemas.openxmlformats.org/officeDocument/2006/relationships/slideLayout" Target="../slideLayouts/slideLayout1820.xml"/></Relationships>
</file>

<file path=ppt/slideMasters/_rels/slideMaster1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30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1825.xml"/><Relationship Id="rId7" Type="http://schemas.openxmlformats.org/officeDocument/2006/relationships/slideLayout" Target="../slideLayouts/slideLayout1829.xml"/><Relationship Id="rId12" Type="http://schemas.openxmlformats.org/officeDocument/2006/relationships/theme" Target="../theme/theme153.xml"/><Relationship Id="rId2" Type="http://schemas.openxmlformats.org/officeDocument/2006/relationships/slideLayout" Target="../slideLayouts/slideLayout1824.xml"/><Relationship Id="rId1" Type="http://schemas.openxmlformats.org/officeDocument/2006/relationships/slideLayout" Target="../slideLayouts/slideLayout1823.xml"/><Relationship Id="rId6" Type="http://schemas.openxmlformats.org/officeDocument/2006/relationships/slideLayout" Target="../slideLayouts/slideLayout1828.xml"/><Relationship Id="rId11" Type="http://schemas.openxmlformats.org/officeDocument/2006/relationships/slideLayout" Target="../slideLayouts/slideLayout1833.xml"/><Relationship Id="rId5" Type="http://schemas.openxmlformats.org/officeDocument/2006/relationships/slideLayout" Target="../slideLayouts/slideLayout182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1832.xml"/><Relationship Id="rId4" Type="http://schemas.openxmlformats.org/officeDocument/2006/relationships/slideLayout" Target="../slideLayouts/slideLayout1826.xml"/><Relationship Id="rId9" Type="http://schemas.openxmlformats.org/officeDocument/2006/relationships/slideLayout" Target="../slideLayouts/slideLayout1831.xml"/><Relationship Id="rId14" Type="http://schemas.openxmlformats.org/officeDocument/2006/relationships/image" Target="../media/image6.png"/></Relationships>
</file>

<file path=ppt/slideMasters/_rels/slideMaster1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41.xml"/><Relationship Id="rId13" Type="http://schemas.openxmlformats.org/officeDocument/2006/relationships/theme" Target="../theme/theme154.xml"/><Relationship Id="rId3" Type="http://schemas.openxmlformats.org/officeDocument/2006/relationships/slideLayout" Target="../slideLayouts/slideLayout1836.xml"/><Relationship Id="rId7" Type="http://schemas.openxmlformats.org/officeDocument/2006/relationships/slideLayout" Target="../slideLayouts/slideLayout1840.xml"/><Relationship Id="rId12" Type="http://schemas.openxmlformats.org/officeDocument/2006/relationships/slideLayout" Target="../slideLayouts/slideLayout1845.xml"/><Relationship Id="rId2" Type="http://schemas.openxmlformats.org/officeDocument/2006/relationships/slideLayout" Target="../slideLayouts/slideLayout1835.xml"/><Relationship Id="rId1" Type="http://schemas.openxmlformats.org/officeDocument/2006/relationships/slideLayout" Target="../slideLayouts/slideLayout1834.xml"/><Relationship Id="rId6" Type="http://schemas.openxmlformats.org/officeDocument/2006/relationships/slideLayout" Target="../slideLayouts/slideLayout1839.xml"/><Relationship Id="rId11" Type="http://schemas.openxmlformats.org/officeDocument/2006/relationships/slideLayout" Target="../slideLayouts/slideLayout1844.xml"/><Relationship Id="rId5" Type="http://schemas.openxmlformats.org/officeDocument/2006/relationships/slideLayout" Target="../slideLayouts/slideLayout1838.xml"/><Relationship Id="rId10" Type="http://schemas.openxmlformats.org/officeDocument/2006/relationships/slideLayout" Target="../slideLayouts/slideLayout1843.xml"/><Relationship Id="rId4" Type="http://schemas.openxmlformats.org/officeDocument/2006/relationships/slideLayout" Target="../slideLayouts/slideLayout1837.xml"/><Relationship Id="rId9" Type="http://schemas.openxmlformats.org/officeDocument/2006/relationships/slideLayout" Target="../slideLayouts/slideLayout1842.xml"/><Relationship Id="rId14" Type="http://schemas.openxmlformats.org/officeDocument/2006/relationships/image" Target="../media/image1.png"/></Relationships>
</file>

<file path=ppt/slideMasters/_rels/slideMaster1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53.xml"/><Relationship Id="rId13" Type="http://schemas.openxmlformats.org/officeDocument/2006/relationships/theme" Target="../theme/theme155.xml"/><Relationship Id="rId3" Type="http://schemas.openxmlformats.org/officeDocument/2006/relationships/slideLayout" Target="../slideLayouts/slideLayout1848.xml"/><Relationship Id="rId7" Type="http://schemas.openxmlformats.org/officeDocument/2006/relationships/slideLayout" Target="../slideLayouts/slideLayout1852.xml"/><Relationship Id="rId12" Type="http://schemas.openxmlformats.org/officeDocument/2006/relationships/slideLayout" Target="../slideLayouts/slideLayout1857.xml"/><Relationship Id="rId2" Type="http://schemas.openxmlformats.org/officeDocument/2006/relationships/slideLayout" Target="../slideLayouts/slideLayout1847.xml"/><Relationship Id="rId1" Type="http://schemas.openxmlformats.org/officeDocument/2006/relationships/slideLayout" Target="../slideLayouts/slideLayout1846.xml"/><Relationship Id="rId6" Type="http://schemas.openxmlformats.org/officeDocument/2006/relationships/slideLayout" Target="../slideLayouts/slideLayout1851.xml"/><Relationship Id="rId11" Type="http://schemas.openxmlformats.org/officeDocument/2006/relationships/slideLayout" Target="../slideLayouts/slideLayout1856.xml"/><Relationship Id="rId5" Type="http://schemas.openxmlformats.org/officeDocument/2006/relationships/slideLayout" Target="../slideLayouts/slideLayout1850.xml"/><Relationship Id="rId10" Type="http://schemas.openxmlformats.org/officeDocument/2006/relationships/slideLayout" Target="../slideLayouts/slideLayout1855.xml"/><Relationship Id="rId4" Type="http://schemas.openxmlformats.org/officeDocument/2006/relationships/slideLayout" Target="../slideLayouts/slideLayout1849.xml"/><Relationship Id="rId9" Type="http://schemas.openxmlformats.org/officeDocument/2006/relationships/slideLayout" Target="../slideLayouts/slideLayout1854.xml"/><Relationship Id="rId14" Type="http://schemas.openxmlformats.org/officeDocument/2006/relationships/image" Target="../media/image1.png"/></Relationships>
</file>

<file path=ppt/slideMasters/_rels/slideMaster1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5.xml"/><Relationship Id="rId13" Type="http://schemas.openxmlformats.org/officeDocument/2006/relationships/theme" Target="../theme/theme156.xml"/><Relationship Id="rId3" Type="http://schemas.openxmlformats.org/officeDocument/2006/relationships/slideLayout" Target="../slideLayouts/slideLayout1860.xml"/><Relationship Id="rId7" Type="http://schemas.openxmlformats.org/officeDocument/2006/relationships/slideLayout" Target="../slideLayouts/slideLayout1864.xml"/><Relationship Id="rId12" Type="http://schemas.openxmlformats.org/officeDocument/2006/relationships/slideLayout" Target="../slideLayouts/slideLayout1869.xml"/><Relationship Id="rId2" Type="http://schemas.openxmlformats.org/officeDocument/2006/relationships/slideLayout" Target="../slideLayouts/slideLayout1859.xml"/><Relationship Id="rId1" Type="http://schemas.openxmlformats.org/officeDocument/2006/relationships/slideLayout" Target="../slideLayouts/slideLayout1858.xml"/><Relationship Id="rId6" Type="http://schemas.openxmlformats.org/officeDocument/2006/relationships/slideLayout" Target="../slideLayouts/slideLayout1863.xml"/><Relationship Id="rId11" Type="http://schemas.openxmlformats.org/officeDocument/2006/relationships/slideLayout" Target="../slideLayouts/slideLayout1868.xml"/><Relationship Id="rId5" Type="http://schemas.openxmlformats.org/officeDocument/2006/relationships/slideLayout" Target="../slideLayouts/slideLayout1862.xml"/><Relationship Id="rId10" Type="http://schemas.openxmlformats.org/officeDocument/2006/relationships/slideLayout" Target="../slideLayouts/slideLayout1867.xml"/><Relationship Id="rId4" Type="http://schemas.openxmlformats.org/officeDocument/2006/relationships/slideLayout" Target="../slideLayouts/slideLayout1861.xml"/><Relationship Id="rId9" Type="http://schemas.openxmlformats.org/officeDocument/2006/relationships/slideLayout" Target="../slideLayouts/slideLayout1866.xml"/><Relationship Id="rId14" Type="http://schemas.openxmlformats.org/officeDocument/2006/relationships/image" Target="../media/image1.png"/></Relationships>
</file>

<file path=ppt/slideMasters/_rels/slideMaster1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77.xml"/><Relationship Id="rId13" Type="http://schemas.openxmlformats.org/officeDocument/2006/relationships/theme" Target="../theme/theme157.xml"/><Relationship Id="rId3" Type="http://schemas.openxmlformats.org/officeDocument/2006/relationships/slideLayout" Target="../slideLayouts/slideLayout1872.xml"/><Relationship Id="rId7" Type="http://schemas.openxmlformats.org/officeDocument/2006/relationships/slideLayout" Target="../slideLayouts/slideLayout1876.xml"/><Relationship Id="rId12" Type="http://schemas.openxmlformats.org/officeDocument/2006/relationships/slideLayout" Target="../slideLayouts/slideLayout1881.xml"/><Relationship Id="rId2" Type="http://schemas.openxmlformats.org/officeDocument/2006/relationships/slideLayout" Target="../slideLayouts/slideLayout1871.xml"/><Relationship Id="rId1" Type="http://schemas.openxmlformats.org/officeDocument/2006/relationships/slideLayout" Target="../slideLayouts/slideLayout1870.xml"/><Relationship Id="rId6" Type="http://schemas.openxmlformats.org/officeDocument/2006/relationships/slideLayout" Target="../slideLayouts/slideLayout1875.xml"/><Relationship Id="rId11" Type="http://schemas.openxmlformats.org/officeDocument/2006/relationships/slideLayout" Target="../slideLayouts/slideLayout1880.xml"/><Relationship Id="rId5" Type="http://schemas.openxmlformats.org/officeDocument/2006/relationships/slideLayout" Target="../slideLayouts/slideLayout1874.xml"/><Relationship Id="rId10" Type="http://schemas.openxmlformats.org/officeDocument/2006/relationships/slideLayout" Target="../slideLayouts/slideLayout1879.xml"/><Relationship Id="rId4" Type="http://schemas.openxmlformats.org/officeDocument/2006/relationships/slideLayout" Target="../slideLayouts/slideLayout1873.xml"/><Relationship Id="rId9" Type="http://schemas.openxmlformats.org/officeDocument/2006/relationships/slideLayout" Target="../slideLayouts/slideLayout1878.xml"/><Relationship Id="rId14" Type="http://schemas.openxmlformats.org/officeDocument/2006/relationships/image" Target="../media/image1.png"/></Relationships>
</file>

<file path=ppt/slideMasters/_rels/slideMaster1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6.xml"/><Relationship Id="rId13" Type="http://schemas.openxmlformats.org/officeDocument/2006/relationships/slideLayout" Target="../slideLayouts/slideLayout191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181.xml"/><Relationship Id="rId7" Type="http://schemas.openxmlformats.org/officeDocument/2006/relationships/slideLayout" Target="../slideLayouts/slideLayout185.xml"/><Relationship Id="rId12" Type="http://schemas.openxmlformats.org/officeDocument/2006/relationships/slideLayout" Target="../slideLayouts/slideLayout190.xml"/><Relationship Id="rId17" Type="http://schemas.openxmlformats.org/officeDocument/2006/relationships/image" Target="../media/image4.jpeg"/><Relationship Id="rId2" Type="http://schemas.openxmlformats.org/officeDocument/2006/relationships/slideLayout" Target="../slideLayouts/slideLayout180.xml"/><Relationship Id="rId16" Type="http://schemas.openxmlformats.org/officeDocument/2006/relationships/vmlDrawing" Target="../drawings/vmlDrawing1.vml"/><Relationship Id="rId1" Type="http://schemas.openxmlformats.org/officeDocument/2006/relationships/slideLayout" Target="../slideLayouts/slideLayout179.xml"/><Relationship Id="rId6" Type="http://schemas.openxmlformats.org/officeDocument/2006/relationships/slideLayout" Target="../slideLayouts/slideLayout184.xml"/><Relationship Id="rId11" Type="http://schemas.openxmlformats.org/officeDocument/2006/relationships/slideLayout" Target="../slideLayouts/slideLayout189.xml"/><Relationship Id="rId5" Type="http://schemas.openxmlformats.org/officeDocument/2006/relationships/slideLayout" Target="../slideLayouts/slideLayout183.xml"/><Relationship Id="rId15" Type="http://schemas.openxmlformats.org/officeDocument/2006/relationships/theme" Target="../theme/theme16.xml"/><Relationship Id="rId10" Type="http://schemas.openxmlformats.org/officeDocument/2006/relationships/slideLayout" Target="../slideLayouts/slideLayout188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182.xml"/><Relationship Id="rId9" Type="http://schemas.openxmlformats.org/officeDocument/2006/relationships/slideLayout" Target="../slideLayouts/slideLayout187.xml"/><Relationship Id="rId14" Type="http://schemas.openxmlformats.org/officeDocument/2006/relationships/slideLayout" Target="../slideLayouts/slideLayout192.xml"/></Relationships>
</file>

<file path=ppt/slideMasters/_rels/slideMaster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0.xml"/><Relationship Id="rId13" Type="http://schemas.openxmlformats.org/officeDocument/2006/relationships/theme" Target="../theme/theme17.xml"/><Relationship Id="rId3" Type="http://schemas.openxmlformats.org/officeDocument/2006/relationships/slideLayout" Target="../slideLayouts/slideLayout195.xml"/><Relationship Id="rId7" Type="http://schemas.openxmlformats.org/officeDocument/2006/relationships/slideLayout" Target="../slideLayouts/slideLayout199.xml"/><Relationship Id="rId12" Type="http://schemas.openxmlformats.org/officeDocument/2006/relationships/slideLayout" Target="../slideLayouts/slideLayout204.xml"/><Relationship Id="rId2" Type="http://schemas.openxmlformats.org/officeDocument/2006/relationships/slideLayout" Target="../slideLayouts/slideLayout194.xml"/><Relationship Id="rId1" Type="http://schemas.openxmlformats.org/officeDocument/2006/relationships/slideLayout" Target="../slideLayouts/slideLayout193.xml"/><Relationship Id="rId6" Type="http://schemas.openxmlformats.org/officeDocument/2006/relationships/slideLayout" Target="../slideLayouts/slideLayout198.xml"/><Relationship Id="rId11" Type="http://schemas.openxmlformats.org/officeDocument/2006/relationships/slideLayout" Target="../slideLayouts/slideLayout203.xml"/><Relationship Id="rId5" Type="http://schemas.openxmlformats.org/officeDocument/2006/relationships/slideLayout" Target="../slideLayouts/slideLayout197.xml"/><Relationship Id="rId10" Type="http://schemas.openxmlformats.org/officeDocument/2006/relationships/slideLayout" Target="../slideLayouts/slideLayout202.xml"/><Relationship Id="rId4" Type="http://schemas.openxmlformats.org/officeDocument/2006/relationships/slideLayout" Target="../slideLayouts/slideLayout196.xml"/><Relationship Id="rId9" Type="http://schemas.openxmlformats.org/officeDocument/2006/relationships/slideLayout" Target="../slideLayouts/slideLayout201.xml"/><Relationship Id="rId14" Type="http://schemas.openxmlformats.org/officeDocument/2006/relationships/image" Target="../media/image1.png"/></Relationships>
</file>

<file path=ppt/slideMasters/_rels/slideMaster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2.xml"/><Relationship Id="rId13" Type="http://schemas.openxmlformats.org/officeDocument/2006/relationships/theme" Target="../theme/theme18.xml"/><Relationship Id="rId3" Type="http://schemas.openxmlformats.org/officeDocument/2006/relationships/slideLayout" Target="../slideLayouts/slideLayout207.xml"/><Relationship Id="rId7" Type="http://schemas.openxmlformats.org/officeDocument/2006/relationships/slideLayout" Target="../slideLayouts/slideLayout211.xml"/><Relationship Id="rId12" Type="http://schemas.openxmlformats.org/officeDocument/2006/relationships/slideLayout" Target="../slideLayouts/slideLayout216.xml"/><Relationship Id="rId2" Type="http://schemas.openxmlformats.org/officeDocument/2006/relationships/slideLayout" Target="../slideLayouts/slideLayout206.xml"/><Relationship Id="rId1" Type="http://schemas.openxmlformats.org/officeDocument/2006/relationships/slideLayout" Target="../slideLayouts/slideLayout205.xml"/><Relationship Id="rId6" Type="http://schemas.openxmlformats.org/officeDocument/2006/relationships/slideLayout" Target="../slideLayouts/slideLayout210.xml"/><Relationship Id="rId11" Type="http://schemas.openxmlformats.org/officeDocument/2006/relationships/slideLayout" Target="../slideLayouts/slideLayout215.xml"/><Relationship Id="rId5" Type="http://schemas.openxmlformats.org/officeDocument/2006/relationships/slideLayout" Target="../slideLayouts/slideLayout209.xml"/><Relationship Id="rId10" Type="http://schemas.openxmlformats.org/officeDocument/2006/relationships/slideLayout" Target="../slideLayouts/slideLayout214.xml"/><Relationship Id="rId4" Type="http://schemas.openxmlformats.org/officeDocument/2006/relationships/slideLayout" Target="../slideLayouts/slideLayout208.xml"/><Relationship Id="rId9" Type="http://schemas.openxmlformats.org/officeDocument/2006/relationships/slideLayout" Target="../slideLayouts/slideLayout213.xml"/><Relationship Id="rId14" Type="http://schemas.openxmlformats.org/officeDocument/2006/relationships/image" Target="../media/image1.png"/></Relationships>
</file>

<file path=ppt/slideMasters/_rels/slideMaster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4.xml"/><Relationship Id="rId13" Type="http://schemas.openxmlformats.org/officeDocument/2006/relationships/theme" Target="../theme/theme19.xml"/><Relationship Id="rId3" Type="http://schemas.openxmlformats.org/officeDocument/2006/relationships/slideLayout" Target="../slideLayouts/slideLayout219.xml"/><Relationship Id="rId7" Type="http://schemas.openxmlformats.org/officeDocument/2006/relationships/slideLayout" Target="../slideLayouts/slideLayout223.xml"/><Relationship Id="rId12" Type="http://schemas.openxmlformats.org/officeDocument/2006/relationships/slideLayout" Target="../slideLayouts/slideLayout228.xml"/><Relationship Id="rId2" Type="http://schemas.openxmlformats.org/officeDocument/2006/relationships/slideLayout" Target="../slideLayouts/slideLayout218.xml"/><Relationship Id="rId1" Type="http://schemas.openxmlformats.org/officeDocument/2006/relationships/slideLayout" Target="../slideLayouts/slideLayout217.xml"/><Relationship Id="rId6" Type="http://schemas.openxmlformats.org/officeDocument/2006/relationships/slideLayout" Target="../slideLayouts/slideLayout222.xml"/><Relationship Id="rId11" Type="http://schemas.openxmlformats.org/officeDocument/2006/relationships/slideLayout" Target="../slideLayouts/slideLayout227.xml"/><Relationship Id="rId5" Type="http://schemas.openxmlformats.org/officeDocument/2006/relationships/slideLayout" Target="../slideLayouts/slideLayout221.xml"/><Relationship Id="rId10" Type="http://schemas.openxmlformats.org/officeDocument/2006/relationships/slideLayout" Target="../slideLayouts/slideLayout226.xml"/><Relationship Id="rId4" Type="http://schemas.openxmlformats.org/officeDocument/2006/relationships/slideLayout" Target="../slideLayouts/slideLayout220.xml"/><Relationship Id="rId9" Type="http://schemas.openxmlformats.org/officeDocument/2006/relationships/slideLayout" Target="../slideLayouts/slideLayout225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_rels/slideMaster2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6.xml"/><Relationship Id="rId13" Type="http://schemas.openxmlformats.org/officeDocument/2006/relationships/theme" Target="../theme/theme20.xml"/><Relationship Id="rId3" Type="http://schemas.openxmlformats.org/officeDocument/2006/relationships/slideLayout" Target="../slideLayouts/slideLayout231.xml"/><Relationship Id="rId7" Type="http://schemas.openxmlformats.org/officeDocument/2006/relationships/slideLayout" Target="../slideLayouts/slideLayout235.xml"/><Relationship Id="rId12" Type="http://schemas.openxmlformats.org/officeDocument/2006/relationships/slideLayout" Target="../slideLayouts/slideLayout240.xml"/><Relationship Id="rId2" Type="http://schemas.openxmlformats.org/officeDocument/2006/relationships/slideLayout" Target="../slideLayouts/slideLayout230.xml"/><Relationship Id="rId1" Type="http://schemas.openxmlformats.org/officeDocument/2006/relationships/slideLayout" Target="../slideLayouts/slideLayout229.xml"/><Relationship Id="rId6" Type="http://schemas.openxmlformats.org/officeDocument/2006/relationships/slideLayout" Target="../slideLayouts/slideLayout234.xml"/><Relationship Id="rId11" Type="http://schemas.openxmlformats.org/officeDocument/2006/relationships/slideLayout" Target="../slideLayouts/slideLayout239.xml"/><Relationship Id="rId5" Type="http://schemas.openxmlformats.org/officeDocument/2006/relationships/slideLayout" Target="../slideLayouts/slideLayout233.xml"/><Relationship Id="rId10" Type="http://schemas.openxmlformats.org/officeDocument/2006/relationships/slideLayout" Target="../slideLayouts/slideLayout238.xml"/><Relationship Id="rId4" Type="http://schemas.openxmlformats.org/officeDocument/2006/relationships/slideLayout" Target="../slideLayouts/slideLayout232.xml"/><Relationship Id="rId9" Type="http://schemas.openxmlformats.org/officeDocument/2006/relationships/slideLayout" Target="../slideLayouts/slideLayout237.xml"/><Relationship Id="rId14" Type="http://schemas.openxmlformats.org/officeDocument/2006/relationships/image" Target="../media/image1.png"/></Relationships>
</file>

<file path=ppt/slideMasters/_rels/slideMaster2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8.xml"/><Relationship Id="rId13" Type="http://schemas.openxmlformats.org/officeDocument/2006/relationships/theme" Target="../theme/theme21.xml"/><Relationship Id="rId3" Type="http://schemas.openxmlformats.org/officeDocument/2006/relationships/slideLayout" Target="../slideLayouts/slideLayout243.xml"/><Relationship Id="rId7" Type="http://schemas.openxmlformats.org/officeDocument/2006/relationships/slideLayout" Target="../slideLayouts/slideLayout247.xml"/><Relationship Id="rId12" Type="http://schemas.openxmlformats.org/officeDocument/2006/relationships/slideLayout" Target="../slideLayouts/slideLayout252.xml"/><Relationship Id="rId2" Type="http://schemas.openxmlformats.org/officeDocument/2006/relationships/slideLayout" Target="../slideLayouts/slideLayout242.xml"/><Relationship Id="rId1" Type="http://schemas.openxmlformats.org/officeDocument/2006/relationships/slideLayout" Target="../slideLayouts/slideLayout241.xml"/><Relationship Id="rId6" Type="http://schemas.openxmlformats.org/officeDocument/2006/relationships/slideLayout" Target="../slideLayouts/slideLayout246.xml"/><Relationship Id="rId11" Type="http://schemas.openxmlformats.org/officeDocument/2006/relationships/slideLayout" Target="../slideLayouts/slideLayout251.xml"/><Relationship Id="rId5" Type="http://schemas.openxmlformats.org/officeDocument/2006/relationships/slideLayout" Target="../slideLayouts/slideLayout245.xml"/><Relationship Id="rId10" Type="http://schemas.openxmlformats.org/officeDocument/2006/relationships/slideLayout" Target="../slideLayouts/slideLayout250.xml"/><Relationship Id="rId4" Type="http://schemas.openxmlformats.org/officeDocument/2006/relationships/slideLayout" Target="../slideLayouts/slideLayout244.xml"/><Relationship Id="rId9" Type="http://schemas.openxmlformats.org/officeDocument/2006/relationships/slideLayout" Target="../slideLayouts/slideLayout249.xml"/><Relationship Id="rId14" Type="http://schemas.openxmlformats.org/officeDocument/2006/relationships/image" Target="../media/image1.png"/></Relationships>
</file>

<file path=ppt/slideMasters/_rels/slideMaster2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0.xml"/><Relationship Id="rId13" Type="http://schemas.openxmlformats.org/officeDocument/2006/relationships/theme" Target="../theme/theme22.xml"/><Relationship Id="rId3" Type="http://schemas.openxmlformats.org/officeDocument/2006/relationships/slideLayout" Target="../slideLayouts/slideLayout255.xml"/><Relationship Id="rId7" Type="http://schemas.openxmlformats.org/officeDocument/2006/relationships/slideLayout" Target="../slideLayouts/slideLayout259.xml"/><Relationship Id="rId12" Type="http://schemas.openxmlformats.org/officeDocument/2006/relationships/slideLayout" Target="../slideLayouts/slideLayout264.xml"/><Relationship Id="rId2" Type="http://schemas.openxmlformats.org/officeDocument/2006/relationships/slideLayout" Target="../slideLayouts/slideLayout254.xml"/><Relationship Id="rId1" Type="http://schemas.openxmlformats.org/officeDocument/2006/relationships/slideLayout" Target="../slideLayouts/slideLayout253.xml"/><Relationship Id="rId6" Type="http://schemas.openxmlformats.org/officeDocument/2006/relationships/slideLayout" Target="../slideLayouts/slideLayout258.xml"/><Relationship Id="rId11" Type="http://schemas.openxmlformats.org/officeDocument/2006/relationships/slideLayout" Target="../slideLayouts/slideLayout263.xml"/><Relationship Id="rId5" Type="http://schemas.openxmlformats.org/officeDocument/2006/relationships/slideLayout" Target="../slideLayouts/slideLayout257.xml"/><Relationship Id="rId10" Type="http://schemas.openxmlformats.org/officeDocument/2006/relationships/slideLayout" Target="../slideLayouts/slideLayout262.xml"/><Relationship Id="rId4" Type="http://schemas.openxmlformats.org/officeDocument/2006/relationships/slideLayout" Target="../slideLayouts/slideLayout256.xml"/><Relationship Id="rId9" Type="http://schemas.openxmlformats.org/officeDocument/2006/relationships/slideLayout" Target="../slideLayouts/slideLayout261.xml"/><Relationship Id="rId14" Type="http://schemas.openxmlformats.org/officeDocument/2006/relationships/image" Target="../media/image1.png"/></Relationships>
</file>

<file path=ppt/slideMasters/_rels/slideMaster2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2.xml"/><Relationship Id="rId13" Type="http://schemas.openxmlformats.org/officeDocument/2006/relationships/theme" Target="../theme/theme23.xml"/><Relationship Id="rId3" Type="http://schemas.openxmlformats.org/officeDocument/2006/relationships/slideLayout" Target="../slideLayouts/slideLayout267.xml"/><Relationship Id="rId7" Type="http://schemas.openxmlformats.org/officeDocument/2006/relationships/slideLayout" Target="../slideLayouts/slideLayout271.xml"/><Relationship Id="rId12" Type="http://schemas.openxmlformats.org/officeDocument/2006/relationships/slideLayout" Target="../slideLayouts/slideLayout276.xml"/><Relationship Id="rId2" Type="http://schemas.openxmlformats.org/officeDocument/2006/relationships/slideLayout" Target="../slideLayouts/slideLayout266.xml"/><Relationship Id="rId1" Type="http://schemas.openxmlformats.org/officeDocument/2006/relationships/slideLayout" Target="../slideLayouts/slideLayout265.xml"/><Relationship Id="rId6" Type="http://schemas.openxmlformats.org/officeDocument/2006/relationships/slideLayout" Target="../slideLayouts/slideLayout270.xml"/><Relationship Id="rId11" Type="http://schemas.openxmlformats.org/officeDocument/2006/relationships/slideLayout" Target="../slideLayouts/slideLayout275.xml"/><Relationship Id="rId5" Type="http://schemas.openxmlformats.org/officeDocument/2006/relationships/slideLayout" Target="../slideLayouts/slideLayout269.xml"/><Relationship Id="rId10" Type="http://schemas.openxmlformats.org/officeDocument/2006/relationships/slideLayout" Target="../slideLayouts/slideLayout274.xml"/><Relationship Id="rId4" Type="http://schemas.openxmlformats.org/officeDocument/2006/relationships/slideLayout" Target="../slideLayouts/slideLayout268.xml"/><Relationship Id="rId9" Type="http://schemas.openxmlformats.org/officeDocument/2006/relationships/slideLayout" Target="../slideLayouts/slideLayout273.xml"/><Relationship Id="rId14" Type="http://schemas.openxmlformats.org/officeDocument/2006/relationships/image" Target="../media/image1.png"/></Relationships>
</file>

<file path=ppt/slideMasters/_rels/slideMaster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4.xml"/><Relationship Id="rId13" Type="http://schemas.openxmlformats.org/officeDocument/2006/relationships/theme" Target="../theme/theme24.xml"/><Relationship Id="rId3" Type="http://schemas.openxmlformats.org/officeDocument/2006/relationships/slideLayout" Target="../slideLayouts/slideLayout279.xml"/><Relationship Id="rId7" Type="http://schemas.openxmlformats.org/officeDocument/2006/relationships/slideLayout" Target="../slideLayouts/slideLayout283.xml"/><Relationship Id="rId12" Type="http://schemas.openxmlformats.org/officeDocument/2006/relationships/slideLayout" Target="../slideLayouts/slideLayout288.xml"/><Relationship Id="rId2" Type="http://schemas.openxmlformats.org/officeDocument/2006/relationships/slideLayout" Target="../slideLayouts/slideLayout278.xml"/><Relationship Id="rId1" Type="http://schemas.openxmlformats.org/officeDocument/2006/relationships/slideLayout" Target="../slideLayouts/slideLayout277.xml"/><Relationship Id="rId6" Type="http://schemas.openxmlformats.org/officeDocument/2006/relationships/slideLayout" Target="../slideLayouts/slideLayout282.xml"/><Relationship Id="rId11" Type="http://schemas.openxmlformats.org/officeDocument/2006/relationships/slideLayout" Target="../slideLayouts/slideLayout287.xml"/><Relationship Id="rId5" Type="http://schemas.openxmlformats.org/officeDocument/2006/relationships/slideLayout" Target="../slideLayouts/slideLayout281.xml"/><Relationship Id="rId10" Type="http://schemas.openxmlformats.org/officeDocument/2006/relationships/slideLayout" Target="../slideLayouts/slideLayout286.xml"/><Relationship Id="rId4" Type="http://schemas.openxmlformats.org/officeDocument/2006/relationships/slideLayout" Target="../slideLayouts/slideLayout280.xml"/><Relationship Id="rId9" Type="http://schemas.openxmlformats.org/officeDocument/2006/relationships/slideLayout" Target="../slideLayouts/slideLayout285.xml"/><Relationship Id="rId14" Type="http://schemas.openxmlformats.org/officeDocument/2006/relationships/image" Target="../media/image1.png"/></Relationships>
</file>

<file path=ppt/slideMasters/_rels/slideMaster2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6.xml"/><Relationship Id="rId13" Type="http://schemas.openxmlformats.org/officeDocument/2006/relationships/theme" Target="../theme/theme25.xml"/><Relationship Id="rId3" Type="http://schemas.openxmlformats.org/officeDocument/2006/relationships/slideLayout" Target="../slideLayouts/slideLayout291.xml"/><Relationship Id="rId7" Type="http://schemas.openxmlformats.org/officeDocument/2006/relationships/slideLayout" Target="../slideLayouts/slideLayout295.xml"/><Relationship Id="rId12" Type="http://schemas.openxmlformats.org/officeDocument/2006/relationships/slideLayout" Target="../slideLayouts/slideLayout300.xml"/><Relationship Id="rId2" Type="http://schemas.openxmlformats.org/officeDocument/2006/relationships/slideLayout" Target="../slideLayouts/slideLayout290.xml"/><Relationship Id="rId1" Type="http://schemas.openxmlformats.org/officeDocument/2006/relationships/slideLayout" Target="../slideLayouts/slideLayout289.xml"/><Relationship Id="rId6" Type="http://schemas.openxmlformats.org/officeDocument/2006/relationships/slideLayout" Target="../slideLayouts/slideLayout294.xml"/><Relationship Id="rId11" Type="http://schemas.openxmlformats.org/officeDocument/2006/relationships/slideLayout" Target="../slideLayouts/slideLayout299.xml"/><Relationship Id="rId5" Type="http://schemas.openxmlformats.org/officeDocument/2006/relationships/slideLayout" Target="../slideLayouts/slideLayout293.xml"/><Relationship Id="rId10" Type="http://schemas.openxmlformats.org/officeDocument/2006/relationships/slideLayout" Target="../slideLayouts/slideLayout298.xml"/><Relationship Id="rId4" Type="http://schemas.openxmlformats.org/officeDocument/2006/relationships/slideLayout" Target="../slideLayouts/slideLayout292.xml"/><Relationship Id="rId9" Type="http://schemas.openxmlformats.org/officeDocument/2006/relationships/slideLayout" Target="../slideLayouts/slideLayout297.xml"/><Relationship Id="rId14" Type="http://schemas.openxmlformats.org/officeDocument/2006/relationships/image" Target="../media/image1.png"/></Relationships>
</file>

<file path=ppt/slideMasters/_rels/slideMaster2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8.xml"/><Relationship Id="rId13" Type="http://schemas.openxmlformats.org/officeDocument/2006/relationships/theme" Target="../theme/theme26.xml"/><Relationship Id="rId3" Type="http://schemas.openxmlformats.org/officeDocument/2006/relationships/slideLayout" Target="../slideLayouts/slideLayout303.xml"/><Relationship Id="rId7" Type="http://schemas.openxmlformats.org/officeDocument/2006/relationships/slideLayout" Target="../slideLayouts/slideLayout307.xml"/><Relationship Id="rId12" Type="http://schemas.openxmlformats.org/officeDocument/2006/relationships/slideLayout" Target="../slideLayouts/slideLayout312.xml"/><Relationship Id="rId2" Type="http://schemas.openxmlformats.org/officeDocument/2006/relationships/slideLayout" Target="../slideLayouts/slideLayout302.xml"/><Relationship Id="rId1" Type="http://schemas.openxmlformats.org/officeDocument/2006/relationships/slideLayout" Target="../slideLayouts/slideLayout301.xml"/><Relationship Id="rId6" Type="http://schemas.openxmlformats.org/officeDocument/2006/relationships/slideLayout" Target="../slideLayouts/slideLayout306.xml"/><Relationship Id="rId11" Type="http://schemas.openxmlformats.org/officeDocument/2006/relationships/slideLayout" Target="../slideLayouts/slideLayout311.xml"/><Relationship Id="rId5" Type="http://schemas.openxmlformats.org/officeDocument/2006/relationships/slideLayout" Target="../slideLayouts/slideLayout305.xml"/><Relationship Id="rId10" Type="http://schemas.openxmlformats.org/officeDocument/2006/relationships/slideLayout" Target="../slideLayouts/slideLayout310.xml"/><Relationship Id="rId4" Type="http://schemas.openxmlformats.org/officeDocument/2006/relationships/slideLayout" Target="../slideLayouts/slideLayout304.xml"/><Relationship Id="rId9" Type="http://schemas.openxmlformats.org/officeDocument/2006/relationships/slideLayout" Target="../slideLayouts/slideLayout309.xml"/><Relationship Id="rId14" Type="http://schemas.openxmlformats.org/officeDocument/2006/relationships/image" Target="../media/image1.png"/></Relationships>
</file>

<file path=ppt/slideMasters/_rels/slideMaster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0.xml"/><Relationship Id="rId13" Type="http://schemas.openxmlformats.org/officeDocument/2006/relationships/theme" Target="../theme/theme27.xml"/><Relationship Id="rId3" Type="http://schemas.openxmlformats.org/officeDocument/2006/relationships/slideLayout" Target="../slideLayouts/slideLayout315.xml"/><Relationship Id="rId7" Type="http://schemas.openxmlformats.org/officeDocument/2006/relationships/slideLayout" Target="../slideLayouts/slideLayout319.xml"/><Relationship Id="rId12" Type="http://schemas.openxmlformats.org/officeDocument/2006/relationships/slideLayout" Target="../slideLayouts/slideLayout324.xml"/><Relationship Id="rId2" Type="http://schemas.openxmlformats.org/officeDocument/2006/relationships/slideLayout" Target="../slideLayouts/slideLayout314.xml"/><Relationship Id="rId1" Type="http://schemas.openxmlformats.org/officeDocument/2006/relationships/slideLayout" Target="../slideLayouts/slideLayout313.xml"/><Relationship Id="rId6" Type="http://schemas.openxmlformats.org/officeDocument/2006/relationships/slideLayout" Target="../slideLayouts/slideLayout318.xml"/><Relationship Id="rId11" Type="http://schemas.openxmlformats.org/officeDocument/2006/relationships/slideLayout" Target="../slideLayouts/slideLayout323.xml"/><Relationship Id="rId5" Type="http://schemas.openxmlformats.org/officeDocument/2006/relationships/slideLayout" Target="../slideLayouts/slideLayout317.xml"/><Relationship Id="rId10" Type="http://schemas.openxmlformats.org/officeDocument/2006/relationships/slideLayout" Target="../slideLayouts/slideLayout322.xml"/><Relationship Id="rId4" Type="http://schemas.openxmlformats.org/officeDocument/2006/relationships/slideLayout" Target="../slideLayouts/slideLayout316.xml"/><Relationship Id="rId9" Type="http://schemas.openxmlformats.org/officeDocument/2006/relationships/slideLayout" Target="../slideLayouts/slideLayout321.xml"/><Relationship Id="rId14" Type="http://schemas.openxmlformats.org/officeDocument/2006/relationships/image" Target="../media/image1.png"/></Relationships>
</file>

<file path=ppt/slideMasters/_rels/slideMaster2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2.xml"/><Relationship Id="rId13" Type="http://schemas.openxmlformats.org/officeDocument/2006/relationships/theme" Target="../theme/theme28.xml"/><Relationship Id="rId3" Type="http://schemas.openxmlformats.org/officeDocument/2006/relationships/slideLayout" Target="../slideLayouts/slideLayout327.xml"/><Relationship Id="rId7" Type="http://schemas.openxmlformats.org/officeDocument/2006/relationships/slideLayout" Target="../slideLayouts/slideLayout331.xml"/><Relationship Id="rId12" Type="http://schemas.openxmlformats.org/officeDocument/2006/relationships/slideLayout" Target="../slideLayouts/slideLayout336.xml"/><Relationship Id="rId2" Type="http://schemas.openxmlformats.org/officeDocument/2006/relationships/slideLayout" Target="../slideLayouts/slideLayout326.xml"/><Relationship Id="rId1" Type="http://schemas.openxmlformats.org/officeDocument/2006/relationships/slideLayout" Target="../slideLayouts/slideLayout325.xml"/><Relationship Id="rId6" Type="http://schemas.openxmlformats.org/officeDocument/2006/relationships/slideLayout" Target="../slideLayouts/slideLayout330.xml"/><Relationship Id="rId11" Type="http://schemas.openxmlformats.org/officeDocument/2006/relationships/slideLayout" Target="../slideLayouts/slideLayout335.xml"/><Relationship Id="rId5" Type="http://schemas.openxmlformats.org/officeDocument/2006/relationships/slideLayout" Target="../slideLayouts/slideLayout329.xml"/><Relationship Id="rId10" Type="http://schemas.openxmlformats.org/officeDocument/2006/relationships/slideLayout" Target="../slideLayouts/slideLayout334.xml"/><Relationship Id="rId4" Type="http://schemas.openxmlformats.org/officeDocument/2006/relationships/slideLayout" Target="../slideLayouts/slideLayout328.xml"/><Relationship Id="rId9" Type="http://schemas.openxmlformats.org/officeDocument/2006/relationships/slideLayout" Target="../slideLayouts/slideLayout333.xml"/><Relationship Id="rId14" Type="http://schemas.openxmlformats.org/officeDocument/2006/relationships/image" Target="../media/image1.png"/></Relationships>
</file>

<file path=ppt/slideMasters/_rels/slideMaster2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4.xml"/><Relationship Id="rId13" Type="http://schemas.openxmlformats.org/officeDocument/2006/relationships/theme" Target="../theme/theme29.xml"/><Relationship Id="rId3" Type="http://schemas.openxmlformats.org/officeDocument/2006/relationships/slideLayout" Target="../slideLayouts/slideLayout339.xml"/><Relationship Id="rId7" Type="http://schemas.openxmlformats.org/officeDocument/2006/relationships/slideLayout" Target="../slideLayouts/slideLayout343.xml"/><Relationship Id="rId12" Type="http://schemas.openxmlformats.org/officeDocument/2006/relationships/slideLayout" Target="../slideLayouts/slideLayout348.xml"/><Relationship Id="rId2" Type="http://schemas.openxmlformats.org/officeDocument/2006/relationships/slideLayout" Target="../slideLayouts/slideLayout338.xml"/><Relationship Id="rId1" Type="http://schemas.openxmlformats.org/officeDocument/2006/relationships/slideLayout" Target="../slideLayouts/slideLayout337.xml"/><Relationship Id="rId6" Type="http://schemas.openxmlformats.org/officeDocument/2006/relationships/slideLayout" Target="../slideLayouts/slideLayout342.xml"/><Relationship Id="rId11" Type="http://schemas.openxmlformats.org/officeDocument/2006/relationships/slideLayout" Target="../slideLayouts/slideLayout347.xml"/><Relationship Id="rId5" Type="http://schemas.openxmlformats.org/officeDocument/2006/relationships/slideLayout" Target="../slideLayouts/slideLayout341.xml"/><Relationship Id="rId10" Type="http://schemas.openxmlformats.org/officeDocument/2006/relationships/slideLayout" Target="../slideLayouts/slideLayout346.xml"/><Relationship Id="rId4" Type="http://schemas.openxmlformats.org/officeDocument/2006/relationships/slideLayout" Target="../slideLayouts/slideLayout340.xml"/><Relationship Id="rId9" Type="http://schemas.openxmlformats.org/officeDocument/2006/relationships/slideLayout" Target="../slideLayouts/slideLayout345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image" Target="../media/image2.png"/></Relationships>
</file>

<file path=ppt/slideMasters/_rels/slideMaster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6.xml"/><Relationship Id="rId13" Type="http://schemas.openxmlformats.org/officeDocument/2006/relationships/theme" Target="../theme/theme30.xml"/><Relationship Id="rId3" Type="http://schemas.openxmlformats.org/officeDocument/2006/relationships/slideLayout" Target="../slideLayouts/slideLayout351.xml"/><Relationship Id="rId7" Type="http://schemas.openxmlformats.org/officeDocument/2006/relationships/slideLayout" Target="../slideLayouts/slideLayout355.xml"/><Relationship Id="rId12" Type="http://schemas.openxmlformats.org/officeDocument/2006/relationships/slideLayout" Target="../slideLayouts/slideLayout360.xml"/><Relationship Id="rId2" Type="http://schemas.openxmlformats.org/officeDocument/2006/relationships/slideLayout" Target="../slideLayouts/slideLayout350.xml"/><Relationship Id="rId1" Type="http://schemas.openxmlformats.org/officeDocument/2006/relationships/slideLayout" Target="../slideLayouts/slideLayout349.xml"/><Relationship Id="rId6" Type="http://schemas.openxmlformats.org/officeDocument/2006/relationships/slideLayout" Target="../slideLayouts/slideLayout354.xml"/><Relationship Id="rId11" Type="http://schemas.openxmlformats.org/officeDocument/2006/relationships/slideLayout" Target="../slideLayouts/slideLayout359.xml"/><Relationship Id="rId5" Type="http://schemas.openxmlformats.org/officeDocument/2006/relationships/slideLayout" Target="../slideLayouts/slideLayout353.xml"/><Relationship Id="rId10" Type="http://schemas.openxmlformats.org/officeDocument/2006/relationships/slideLayout" Target="../slideLayouts/slideLayout358.xml"/><Relationship Id="rId4" Type="http://schemas.openxmlformats.org/officeDocument/2006/relationships/slideLayout" Target="../slideLayouts/slideLayout352.xml"/><Relationship Id="rId9" Type="http://schemas.openxmlformats.org/officeDocument/2006/relationships/slideLayout" Target="../slideLayouts/slideLayout357.xml"/><Relationship Id="rId14" Type="http://schemas.openxmlformats.org/officeDocument/2006/relationships/image" Target="../media/image1.png"/></Relationships>
</file>

<file path=ppt/slideMasters/_rels/slideMaster3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8.xml"/><Relationship Id="rId13" Type="http://schemas.openxmlformats.org/officeDocument/2006/relationships/theme" Target="../theme/theme31.xml"/><Relationship Id="rId3" Type="http://schemas.openxmlformats.org/officeDocument/2006/relationships/slideLayout" Target="../slideLayouts/slideLayout363.xml"/><Relationship Id="rId7" Type="http://schemas.openxmlformats.org/officeDocument/2006/relationships/slideLayout" Target="../slideLayouts/slideLayout367.xml"/><Relationship Id="rId12" Type="http://schemas.openxmlformats.org/officeDocument/2006/relationships/slideLayout" Target="../slideLayouts/slideLayout372.xml"/><Relationship Id="rId2" Type="http://schemas.openxmlformats.org/officeDocument/2006/relationships/slideLayout" Target="../slideLayouts/slideLayout362.xml"/><Relationship Id="rId1" Type="http://schemas.openxmlformats.org/officeDocument/2006/relationships/slideLayout" Target="../slideLayouts/slideLayout361.xml"/><Relationship Id="rId6" Type="http://schemas.openxmlformats.org/officeDocument/2006/relationships/slideLayout" Target="../slideLayouts/slideLayout366.xml"/><Relationship Id="rId11" Type="http://schemas.openxmlformats.org/officeDocument/2006/relationships/slideLayout" Target="../slideLayouts/slideLayout371.xml"/><Relationship Id="rId5" Type="http://schemas.openxmlformats.org/officeDocument/2006/relationships/slideLayout" Target="../slideLayouts/slideLayout365.xml"/><Relationship Id="rId10" Type="http://schemas.openxmlformats.org/officeDocument/2006/relationships/slideLayout" Target="../slideLayouts/slideLayout370.xml"/><Relationship Id="rId4" Type="http://schemas.openxmlformats.org/officeDocument/2006/relationships/slideLayout" Target="../slideLayouts/slideLayout364.xml"/><Relationship Id="rId9" Type="http://schemas.openxmlformats.org/officeDocument/2006/relationships/slideLayout" Target="../slideLayouts/slideLayout369.xml"/><Relationship Id="rId14" Type="http://schemas.openxmlformats.org/officeDocument/2006/relationships/image" Target="../media/image1.png"/></Relationships>
</file>

<file path=ppt/slideMasters/_rels/slideMaster3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0.xml"/><Relationship Id="rId13" Type="http://schemas.openxmlformats.org/officeDocument/2006/relationships/theme" Target="../theme/theme32.xml"/><Relationship Id="rId3" Type="http://schemas.openxmlformats.org/officeDocument/2006/relationships/slideLayout" Target="../slideLayouts/slideLayout375.xml"/><Relationship Id="rId7" Type="http://schemas.openxmlformats.org/officeDocument/2006/relationships/slideLayout" Target="../slideLayouts/slideLayout379.xml"/><Relationship Id="rId12" Type="http://schemas.openxmlformats.org/officeDocument/2006/relationships/slideLayout" Target="../slideLayouts/slideLayout384.xml"/><Relationship Id="rId2" Type="http://schemas.openxmlformats.org/officeDocument/2006/relationships/slideLayout" Target="../slideLayouts/slideLayout374.xml"/><Relationship Id="rId1" Type="http://schemas.openxmlformats.org/officeDocument/2006/relationships/slideLayout" Target="../slideLayouts/slideLayout373.xml"/><Relationship Id="rId6" Type="http://schemas.openxmlformats.org/officeDocument/2006/relationships/slideLayout" Target="../slideLayouts/slideLayout378.xml"/><Relationship Id="rId11" Type="http://schemas.openxmlformats.org/officeDocument/2006/relationships/slideLayout" Target="../slideLayouts/slideLayout383.xml"/><Relationship Id="rId5" Type="http://schemas.openxmlformats.org/officeDocument/2006/relationships/slideLayout" Target="../slideLayouts/slideLayout377.xml"/><Relationship Id="rId10" Type="http://schemas.openxmlformats.org/officeDocument/2006/relationships/slideLayout" Target="../slideLayouts/slideLayout382.xml"/><Relationship Id="rId4" Type="http://schemas.openxmlformats.org/officeDocument/2006/relationships/slideLayout" Target="../slideLayouts/slideLayout376.xml"/><Relationship Id="rId9" Type="http://schemas.openxmlformats.org/officeDocument/2006/relationships/slideLayout" Target="../slideLayouts/slideLayout381.xml"/><Relationship Id="rId14" Type="http://schemas.openxmlformats.org/officeDocument/2006/relationships/image" Target="../media/image1.png"/></Relationships>
</file>

<file path=ppt/slideMasters/_rels/slideMaster3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2.xml"/><Relationship Id="rId13" Type="http://schemas.openxmlformats.org/officeDocument/2006/relationships/theme" Target="../theme/theme33.xml"/><Relationship Id="rId3" Type="http://schemas.openxmlformats.org/officeDocument/2006/relationships/slideLayout" Target="../slideLayouts/slideLayout387.xml"/><Relationship Id="rId7" Type="http://schemas.openxmlformats.org/officeDocument/2006/relationships/slideLayout" Target="../slideLayouts/slideLayout391.xml"/><Relationship Id="rId12" Type="http://schemas.openxmlformats.org/officeDocument/2006/relationships/slideLayout" Target="../slideLayouts/slideLayout396.xml"/><Relationship Id="rId2" Type="http://schemas.openxmlformats.org/officeDocument/2006/relationships/slideLayout" Target="../slideLayouts/slideLayout386.xml"/><Relationship Id="rId1" Type="http://schemas.openxmlformats.org/officeDocument/2006/relationships/slideLayout" Target="../slideLayouts/slideLayout385.xml"/><Relationship Id="rId6" Type="http://schemas.openxmlformats.org/officeDocument/2006/relationships/slideLayout" Target="../slideLayouts/slideLayout390.xml"/><Relationship Id="rId11" Type="http://schemas.openxmlformats.org/officeDocument/2006/relationships/slideLayout" Target="../slideLayouts/slideLayout395.xml"/><Relationship Id="rId5" Type="http://schemas.openxmlformats.org/officeDocument/2006/relationships/slideLayout" Target="../slideLayouts/slideLayout389.xml"/><Relationship Id="rId10" Type="http://schemas.openxmlformats.org/officeDocument/2006/relationships/slideLayout" Target="../slideLayouts/slideLayout394.xml"/><Relationship Id="rId4" Type="http://schemas.openxmlformats.org/officeDocument/2006/relationships/slideLayout" Target="../slideLayouts/slideLayout388.xml"/><Relationship Id="rId9" Type="http://schemas.openxmlformats.org/officeDocument/2006/relationships/slideLayout" Target="../slideLayouts/slideLayout393.xml"/><Relationship Id="rId14" Type="http://schemas.openxmlformats.org/officeDocument/2006/relationships/image" Target="../media/image1.png"/></Relationships>
</file>

<file path=ppt/slideMasters/_rels/slideMaster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4.xml"/><Relationship Id="rId13" Type="http://schemas.openxmlformats.org/officeDocument/2006/relationships/theme" Target="../theme/theme34.xml"/><Relationship Id="rId3" Type="http://schemas.openxmlformats.org/officeDocument/2006/relationships/slideLayout" Target="../slideLayouts/slideLayout399.xml"/><Relationship Id="rId7" Type="http://schemas.openxmlformats.org/officeDocument/2006/relationships/slideLayout" Target="../slideLayouts/slideLayout403.xml"/><Relationship Id="rId12" Type="http://schemas.openxmlformats.org/officeDocument/2006/relationships/slideLayout" Target="../slideLayouts/slideLayout408.xml"/><Relationship Id="rId2" Type="http://schemas.openxmlformats.org/officeDocument/2006/relationships/slideLayout" Target="../slideLayouts/slideLayout398.xml"/><Relationship Id="rId1" Type="http://schemas.openxmlformats.org/officeDocument/2006/relationships/slideLayout" Target="../slideLayouts/slideLayout397.xml"/><Relationship Id="rId6" Type="http://schemas.openxmlformats.org/officeDocument/2006/relationships/slideLayout" Target="../slideLayouts/slideLayout402.xml"/><Relationship Id="rId11" Type="http://schemas.openxmlformats.org/officeDocument/2006/relationships/slideLayout" Target="../slideLayouts/slideLayout407.xml"/><Relationship Id="rId5" Type="http://schemas.openxmlformats.org/officeDocument/2006/relationships/slideLayout" Target="../slideLayouts/slideLayout401.xml"/><Relationship Id="rId10" Type="http://schemas.openxmlformats.org/officeDocument/2006/relationships/slideLayout" Target="../slideLayouts/slideLayout406.xml"/><Relationship Id="rId4" Type="http://schemas.openxmlformats.org/officeDocument/2006/relationships/slideLayout" Target="../slideLayouts/slideLayout400.xml"/><Relationship Id="rId9" Type="http://schemas.openxmlformats.org/officeDocument/2006/relationships/slideLayout" Target="../slideLayouts/slideLayout405.xml"/><Relationship Id="rId14" Type="http://schemas.openxmlformats.org/officeDocument/2006/relationships/image" Target="../media/image1.png"/></Relationships>
</file>

<file path=ppt/slideMasters/_rels/slideMaster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6.xml"/><Relationship Id="rId13" Type="http://schemas.openxmlformats.org/officeDocument/2006/relationships/theme" Target="../theme/theme35.xml"/><Relationship Id="rId3" Type="http://schemas.openxmlformats.org/officeDocument/2006/relationships/slideLayout" Target="../slideLayouts/slideLayout411.xml"/><Relationship Id="rId7" Type="http://schemas.openxmlformats.org/officeDocument/2006/relationships/slideLayout" Target="../slideLayouts/slideLayout415.xml"/><Relationship Id="rId12" Type="http://schemas.openxmlformats.org/officeDocument/2006/relationships/slideLayout" Target="../slideLayouts/slideLayout420.xml"/><Relationship Id="rId2" Type="http://schemas.openxmlformats.org/officeDocument/2006/relationships/slideLayout" Target="../slideLayouts/slideLayout410.xml"/><Relationship Id="rId1" Type="http://schemas.openxmlformats.org/officeDocument/2006/relationships/slideLayout" Target="../slideLayouts/slideLayout409.xml"/><Relationship Id="rId6" Type="http://schemas.openxmlformats.org/officeDocument/2006/relationships/slideLayout" Target="../slideLayouts/slideLayout414.xml"/><Relationship Id="rId11" Type="http://schemas.openxmlformats.org/officeDocument/2006/relationships/slideLayout" Target="../slideLayouts/slideLayout419.xml"/><Relationship Id="rId5" Type="http://schemas.openxmlformats.org/officeDocument/2006/relationships/slideLayout" Target="../slideLayouts/slideLayout413.xml"/><Relationship Id="rId10" Type="http://schemas.openxmlformats.org/officeDocument/2006/relationships/slideLayout" Target="../slideLayouts/slideLayout418.xml"/><Relationship Id="rId4" Type="http://schemas.openxmlformats.org/officeDocument/2006/relationships/slideLayout" Target="../slideLayouts/slideLayout412.xml"/><Relationship Id="rId9" Type="http://schemas.openxmlformats.org/officeDocument/2006/relationships/slideLayout" Target="../slideLayouts/slideLayout417.xml"/><Relationship Id="rId14" Type="http://schemas.openxmlformats.org/officeDocument/2006/relationships/image" Target="../media/image1.png"/></Relationships>
</file>

<file path=ppt/slideMasters/_rels/slideMaster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8.xml"/><Relationship Id="rId13" Type="http://schemas.openxmlformats.org/officeDocument/2006/relationships/theme" Target="../theme/theme36.xml"/><Relationship Id="rId3" Type="http://schemas.openxmlformats.org/officeDocument/2006/relationships/slideLayout" Target="../slideLayouts/slideLayout423.xml"/><Relationship Id="rId7" Type="http://schemas.openxmlformats.org/officeDocument/2006/relationships/slideLayout" Target="../slideLayouts/slideLayout427.xml"/><Relationship Id="rId12" Type="http://schemas.openxmlformats.org/officeDocument/2006/relationships/slideLayout" Target="../slideLayouts/slideLayout432.xml"/><Relationship Id="rId2" Type="http://schemas.openxmlformats.org/officeDocument/2006/relationships/slideLayout" Target="../slideLayouts/slideLayout422.xml"/><Relationship Id="rId1" Type="http://schemas.openxmlformats.org/officeDocument/2006/relationships/slideLayout" Target="../slideLayouts/slideLayout421.xml"/><Relationship Id="rId6" Type="http://schemas.openxmlformats.org/officeDocument/2006/relationships/slideLayout" Target="../slideLayouts/slideLayout426.xml"/><Relationship Id="rId11" Type="http://schemas.openxmlformats.org/officeDocument/2006/relationships/slideLayout" Target="../slideLayouts/slideLayout431.xml"/><Relationship Id="rId5" Type="http://schemas.openxmlformats.org/officeDocument/2006/relationships/slideLayout" Target="../slideLayouts/slideLayout425.xml"/><Relationship Id="rId10" Type="http://schemas.openxmlformats.org/officeDocument/2006/relationships/slideLayout" Target="../slideLayouts/slideLayout430.xml"/><Relationship Id="rId4" Type="http://schemas.openxmlformats.org/officeDocument/2006/relationships/slideLayout" Target="../slideLayouts/slideLayout424.xml"/><Relationship Id="rId9" Type="http://schemas.openxmlformats.org/officeDocument/2006/relationships/slideLayout" Target="../slideLayouts/slideLayout429.xml"/><Relationship Id="rId14" Type="http://schemas.openxmlformats.org/officeDocument/2006/relationships/image" Target="../media/image1.png"/></Relationships>
</file>

<file path=ppt/slideMasters/_rels/slideMaster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0.xml"/><Relationship Id="rId13" Type="http://schemas.openxmlformats.org/officeDocument/2006/relationships/theme" Target="../theme/theme37.xml"/><Relationship Id="rId3" Type="http://schemas.openxmlformats.org/officeDocument/2006/relationships/slideLayout" Target="../slideLayouts/slideLayout435.xml"/><Relationship Id="rId7" Type="http://schemas.openxmlformats.org/officeDocument/2006/relationships/slideLayout" Target="../slideLayouts/slideLayout439.xml"/><Relationship Id="rId12" Type="http://schemas.openxmlformats.org/officeDocument/2006/relationships/slideLayout" Target="../slideLayouts/slideLayout444.xml"/><Relationship Id="rId2" Type="http://schemas.openxmlformats.org/officeDocument/2006/relationships/slideLayout" Target="../slideLayouts/slideLayout434.xml"/><Relationship Id="rId1" Type="http://schemas.openxmlformats.org/officeDocument/2006/relationships/slideLayout" Target="../slideLayouts/slideLayout433.xml"/><Relationship Id="rId6" Type="http://schemas.openxmlformats.org/officeDocument/2006/relationships/slideLayout" Target="../slideLayouts/slideLayout438.xml"/><Relationship Id="rId11" Type="http://schemas.openxmlformats.org/officeDocument/2006/relationships/slideLayout" Target="../slideLayouts/slideLayout443.xml"/><Relationship Id="rId5" Type="http://schemas.openxmlformats.org/officeDocument/2006/relationships/slideLayout" Target="../slideLayouts/slideLayout437.xml"/><Relationship Id="rId10" Type="http://schemas.openxmlformats.org/officeDocument/2006/relationships/slideLayout" Target="../slideLayouts/slideLayout442.xml"/><Relationship Id="rId4" Type="http://schemas.openxmlformats.org/officeDocument/2006/relationships/slideLayout" Target="../slideLayouts/slideLayout436.xml"/><Relationship Id="rId9" Type="http://schemas.openxmlformats.org/officeDocument/2006/relationships/slideLayout" Target="../slideLayouts/slideLayout441.xml"/><Relationship Id="rId14" Type="http://schemas.openxmlformats.org/officeDocument/2006/relationships/image" Target="../media/image1.png"/></Relationships>
</file>

<file path=ppt/slideMasters/_rels/slideMaster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52.xml"/><Relationship Id="rId13" Type="http://schemas.openxmlformats.org/officeDocument/2006/relationships/theme" Target="../theme/theme38.xml"/><Relationship Id="rId3" Type="http://schemas.openxmlformats.org/officeDocument/2006/relationships/slideLayout" Target="../slideLayouts/slideLayout447.xml"/><Relationship Id="rId7" Type="http://schemas.openxmlformats.org/officeDocument/2006/relationships/slideLayout" Target="../slideLayouts/slideLayout451.xml"/><Relationship Id="rId12" Type="http://schemas.openxmlformats.org/officeDocument/2006/relationships/slideLayout" Target="../slideLayouts/slideLayout456.xml"/><Relationship Id="rId2" Type="http://schemas.openxmlformats.org/officeDocument/2006/relationships/slideLayout" Target="../slideLayouts/slideLayout446.xml"/><Relationship Id="rId1" Type="http://schemas.openxmlformats.org/officeDocument/2006/relationships/slideLayout" Target="../slideLayouts/slideLayout445.xml"/><Relationship Id="rId6" Type="http://schemas.openxmlformats.org/officeDocument/2006/relationships/slideLayout" Target="../slideLayouts/slideLayout450.xml"/><Relationship Id="rId11" Type="http://schemas.openxmlformats.org/officeDocument/2006/relationships/slideLayout" Target="../slideLayouts/slideLayout455.xml"/><Relationship Id="rId5" Type="http://schemas.openxmlformats.org/officeDocument/2006/relationships/slideLayout" Target="../slideLayouts/slideLayout449.xml"/><Relationship Id="rId10" Type="http://schemas.openxmlformats.org/officeDocument/2006/relationships/slideLayout" Target="../slideLayouts/slideLayout454.xml"/><Relationship Id="rId4" Type="http://schemas.openxmlformats.org/officeDocument/2006/relationships/slideLayout" Target="../slideLayouts/slideLayout448.xml"/><Relationship Id="rId9" Type="http://schemas.openxmlformats.org/officeDocument/2006/relationships/slideLayout" Target="../slideLayouts/slideLayout453.xml"/><Relationship Id="rId14" Type="http://schemas.openxmlformats.org/officeDocument/2006/relationships/image" Target="../media/image1.png"/></Relationships>
</file>

<file path=ppt/slideMasters/_rels/slideMaster3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4.xml"/><Relationship Id="rId13" Type="http://schemas.openxmlformats.org/officeDocument/2006/relationships/theme" Target="../theme/theme39.xml"/><Relationship Id="rId3" Type="http://schemas.openxmlformats.org/officeDocument/2006/relationships/slideLayout" Target="../slideLayouts/slideLayout459.xml"/><Relationship Id="rId7" Type="http://schemas.openxmlformats.org/officeDocument/2006/relationships/slideLayout" Target="../slideLayouts/slideLayout463.xml"/><Relationship Id="rId12" Type="http://schemas.openxmlformats.org/officeDocument/2006/relationships/slideLayout" Target="../slideLayouts/slideLayout468.xml"/><Relationship Id="rId2" Type="http://schemas.openxmlformats.org/officeDocument/2006/relationships/slideLayout" Target="../slideLayouts/slideLayout458.xml"/><Relationship Id="rId1" Type="http://schemas.openxmlformats.org/officeDocument/2006/relationships/slideLayout" Target="../slideLayouts/slideLayout457.xml"/><Relationship Id="rId6" Type="http://schemas.openxmlformats.org/officeDocument/2006/relationships/slideLayout" Target="../slideLayouts/slideLayout462.xml"/><Relationship Id="rId11" Type="http://schemas.openxmlformats.org/officeDocument/2006/relationships/slideLayout" Target="../slideLayouts/slideLayout467.xml"/><Relationship Id="rId5" Type="http://schemas.openxmlformats.org/officeDocument/2006/relationships/slideLayout" Target="../slideLayouts/slideLayout461.xml"/><Relationship Id="rId10" Type="http://schemas.openxmlformats.org/officeDocument/2006/relationships/slideLayout" Target="../slideLayouts/slideLayout466.xml"/><Relationship Id="rId4" Type="http://schemas.openxmlformats.org/officeDocument/2006/relationships/slideLayout" Target="../slideLayouts/slideLayout460.xml"/><Relationship Id="rId9" Type="http://schemas.openxmlformats.org/officeDocument/2006/relationships/slideLayout" Target="../slideLayouts/slideLayout465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image" Target="../media/image1.png"/></Relationships>
</file>

<file path=ppt/slideMasters/_rels/slideMaster4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6.xml"/><Relationship Id="rId13" Type="http://schemas.openxmlformats.org/officeDocument/2006/relationships/theme" Target="../theme/theme40.xml"/><Relationship Id="rId3" Type="http://schemas.openxmlformats.org/officeDocument/2006/relationships/slideLayout" Target="../slideLayouts/slideLayout471.xml"/><Relationship Id="rId7" Type="http://schemas.openxmlformats.org/officeDocument/2006/relationships/slideLayout" Target="../slideLayouts/slideLayout475.xml"/><Relationship Id="rId12" Type="http://schemas.openxmlformats.org/officeDocument/2006/relationships/slideLayout" Target="../slideLayouts/slideLayout480.xml"/><Relationship Id="rId2" Type="http://schemas.openxmlformats.org/officeDocument/2006/relationships/slideLayout" Target="../slideLayouts/slideLayout470.xml"/><Relationship Id="rId1" Type="http://schemas.openxmlformats.org/officeDocument/2006/relationships/slideLayout" Target="../slideLayouts/slideLayout469.xml"/><Relationship Id="rId6" Type="http://schemas.openxmlformats.org/officeDocument/2006/relationships/slideLayout" Target="../slideLayouts/slideLayout474.xml"/><Relationship Id="rId11" Type="http://schemas.openxmlformats.org/officeDocument/2006/relationships/slideLayout" Target="../slideLayouts/slideLayout479.xml"/><Relationship Id="rId5" Type="http://schemas.openxmlformats.org/officeDocument/2006/relationships/slideLayout" Target="../slideLayouts/slideLayout473.xml"/><Relationship Id="rId10" Type="http://schemas.openxmlformats.org/officeDocument/2006/relationships/slideLayout" Target="../slideLayouts/slideLayout478.xml"/><Relationship Id="rId4" Type="http://schemas.openxmlformats.org/officeDocument/2006/relationships/slideLayout" Target="../slideLayouts/slideLayout472.xml"/><Relationship Id="rId9" Type="http://schemas.openxmlformats.org/officeDocument/2006/relationships/slideLayout" Target="../slideLayouts/slideLayout477.xml"/><Relationship Id="rId14" Type="http://schemas.openxmlformats.org/officeDocument/2006/relationships/image" Target="../media/image1.png"/></Relationships>
</file>

<file path=ppt/slideMasters/_rels/slideMaster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8.xml"/><Relationship Id="rId13" Type="http://schemas.openxmlformats.org/officeDocument/2006/relationships/theme" Target="../theme/theme41.xml"/><Relationship Id="rId3" Type="http://schemas.openxmlformats.org/officeDocument/2006/relationships/slideLayout" Target="../slideLayouts/slideLayout483.xml"/><Relationship Id="rId7" Type="http://schemas.openxmlformats.org/officeDocument/2006/relationships/slideLayout" Target="../slideLayouts/slideLayout487.xml"/><Relationship Id="rId12" Type="http://schemas.openxmlformats.org/officeDocument/2006/relationships/slideLayout" Target="../slideLayouts/slideLayout492.xml"/><Relationship Id="rId2" Type="http://schemas.openxmlformats.org/officeDocument/2006/relationships/slideLayout" Target="../slideLayouts/slideLayout482.xml"/><Relationship Id="rId1" Type="http://schemas.openxmlformats.org/officeDocument/2006/relationships/slideLayout" Target="../slideLayouts/slideLayout481.xml"/><Relationship Id="rId6" Type="http://schemas.openxmlformats.org/officeDocument/2006/relationships/slideLayout" Target="../slideLayouts/slideLayout486.xml"/><Relationship Id="rId11" Type="http://schemas.openxmlformats.org/officeDocument/2006/relationships/slideLayout" Target="../slideLayouts/slideLayout491.xml"/><Relationship Id="rId5" Type="http://schemas.openxmlformats.org/officeDocument/2006/relationships/slideLayout" Target="../slideLayouts/slideLayout485.xml"/><Relationship Id="rId10" Type="http://schemas.openxmlformats.org/officeDocument/2006/relationships/slideLayout" Target="../slideLayouts/slideLayout490.xml"/><Relationship Id="rId4" Type="http://schemas.openxmlformats.org/officeDocument/2006/relationships/slideLayout" Target="../slideLayouts/slideLayout484.xml"/><Relationship Id="rId9" Type="http://schemas.openxmlformats.org/officeDocument/2006/relationships/slideLayout" Target="../slideLayouts/slideLayout489.xml"/><Relationship Id="rId14" Type="http://schemas.openxmlformats.org/officeDocument/2006/relationships/image" Target="../media/image1.png"/></Relationships>
</file>

<file path=ppt/slideMasters/_rels/slideMaster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00.xml"/><Relationship Id="rId13" Type="http://schemas.openxmlformats.org/officeDocument/2006/relationships/theme" Target="../theme/theme42.xml"/><Relationship Id="rId3" Type="http://schemas.openxmlformats.org/officeDocument/2006/relationships/slideLayout" Target="../slideLayouts/slideLayout495.xml"/><Relationship Id="rId7" Type="http://schemas.openxmlformats.org/officeDocument/2006/relationships/slideLayout" Target="../slideLayouts/slideLayout499.xml"/><Relationship Id="rId12" Type="http://schemas.openxmlformats.org/officeDocument/2006/relationships/slideLayout" Target="../slideLayouts/slideLayout504.xml"/><Relationship Id="rId2" Type="http://schemas.openxmlformats.org/officeDocument/2006/relationships/slideLayout" Target="../slideLayouts/slideLayout494.xml"/><Relationship Id="rId1" Type="http://schemas.openxmlformats.org/officeDocument/2006/relationships/slideLayout" Target="../slideLayouts/slideLayout493.xml"/><Relationship Id="rId6" Type="http://schemas.openxmlformats.org/officeDocument/2006/relationships/slideLayout" Target="../slideLayouts/slideLayout498.xml"/><Relationship Id="rId11" Type="http://schemas.openxmlformats.org/officeDocument/2006/relationships/slideLayout" Target="../slideLayouts/slideLayout503.xml"/><Relationship Id="rId5" Type="http://schemas.openxmlformats.org/officeDocument/2006/relationships/slideLayout" Target="../slideLayouts/slideLayout497.xml"/><Relationship Id="rId10" Type="http://schemas.openxmlformats.org/officeDocument/2006/relationships/slideLayout" Target="../slideLayouts/slideLayout502.xml"/><Relationship Id="rId4" Type="http://schemas.openxmlformats.org/officeDocument/2006/relationships/slideLayout" Target="../slideLayouts/slideLayout496.xml"/><Relationship Id="rId9" Type="http://schemas.openxmlformats.org/officeDocument/2006/relationships/slideLayout" Target="../slideLayouts/slideLayout501.xml"/><Relationship Id="rId14" Type="http://schemas.openxmlformats.org/officeDocument/2006/relationships/image" Target="../media/image1.png"/></Relationships>
</file>

<file path=ppt/slideMasters/_rels/slideMaster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2.xml"/><Relationship Id="rId13" Type="http://schemas.openxmlformats.org/officeDocument/2006/relationships/theme" Target="../theme/theme43.xml"/><Relationship Id="rId3" Type="http://schemas.openxmlformats.org/officeDocument/2006/relationships/slideLayout" Target="../slideLayouts/slideLayout507.xml"/><Relationship Id="rId7" Type="http://schemas.openxmlformats.org/officeDocument/2006/relationships/slideLayout" Target="../slideLayouts/slideLayout511.xml"/><Relationship Id="rId12" Type="http://schemas.openxmlformats.org/officeDocument/2006/relationships/slideLayout" Target="../slideLayouts/slideLayout516.xml"/><Relationship Id="rId2" Type="http://schemas.openxmlformats.org/officeDocument/2006/relationships/slideLayout" Target="../slideLayouts/slideLayout506.xml"/><Relationship Id="rId1" Type="http://schemas.openxmlformats.org/officeDocument/2006/relationships/slideLayout" Target="../slideLayouts/slideLayout505.xml"/><Relationship Id="rId6" Type="http://schemas.openxmlformats.org/officeDocument/2006/relationships/slideLayout" Target="../slideLayouts/slideLayout510.xml"/><Relationship Id="rId11" Type="http://schemas.openxmlformats.org/officeDocument/2006/relationships/slideLayout" Target="../slideLayouts/slideLayout515.xml"/><Relationship Id="rId5" Type="http://schemas.openxmlformats.org/officeDocument/2006/relationships/slideLayout" Target="../slideLayouts/slideLayout509.xml"/><Relationship Id="rId10" Type="http://schemas.openxmlformats.org/officeDocument/2006/relationships/slideLayout" Target="../slideLayouts/slideLayout514.xml"/><Relationship Id="rId4" Type="http://schemas.openxmlformats.org/officeDocument/2006/relationships/slideLayout" Target="../slideLayouts/slideLayout508.xml"/><Relationship Id="rId9" Type="http://schemas.openxmlformats.org/officeDocument/2006/relationships/slideLayout" Target="../slideLayouts/slideLayout513.xml"/><Relationship Id="rId14" Type="http://schemas.openxmlformats.org/officeDocument/2006/relationships/image" Target="../media/image1.png"/></Relationships>
</file>

<file path=ppt/slideMasters/_rels/slideMaster4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4.xml"/><Relationship Id="rId13" Type="http://schemas.openxmlformats.org/officeDocument/2006/relationships/theme" Target="../theme/theme44.xml"/><Relationship Id="rId3" Type="http://schemas.openxmlformats.org/officeDocument/2006/relationships/slideLayout" Target="../slideLayouts/slideLayout519.xml"/><Relationship Id="rId7" Type="http://schemas.openxmlformats.org/officeDocument/2006/relationships/slideLayout" Target="../slideLayouts/slideLayout523.xml"/><Relationship Id="rId12" Type="http://schemas.openxmlformats.org/officeDocument/2006/relationships/slideLayout" Target="../slideLayouts/slideLayout528.xml"/><Relationship Id="rId2" Type="http://schemas.openxmlformats.org/officeDocument/2006/relationships/slideLayout" Target="../slideLayouts/slideLayout518.xml"/><Relationship Id="rId1" Type="http://schemas.openxmlformats.org/officeDocument/2006/relationships/slideLayout" Target="../slideLayouts/slideLayout517.xml"/><Relationship Id="rId6" Type="http://schemas.openxmlformats.org/officeDocument/2006/relationships/slideLayout" Target="../slideLayouts/slideLayout522.xml"/><Relationship Id="rId11" Type="http://schemas.openxmlformats.org/officeDocument/2006/relationships/slideLayout" Target="../slideLayouts/slideLayout527.xml"/><Relationship Id="rId5" Type="http://schemas.openxmlformats.org/officeDocument/2006/relationships/slideLayout" Target="../slideLayouts/slideLayout521.xml"/><Relationship Id="rId10" Type="http://schemas.openxmlformats.org/officeDocument/2006/relationships/slideLayout" Target="../slideLayouts/slideLayout526.xml"/><Relationship Id="rId4" Type="http://schemas.openxmlformats.org/officeDocument/2006/relationships/slideLayout" Target="../slideLayouts/slideLayout520.xml"/><Relationship Id="rId9" Type="http://schemas.openxmlformats.org/officeDocument/2006/relationships/slideLayout" Target="../slideLayouts/slideLayout525.xml"/><Relationship Id="rId14" Type="http://schemas.openxmlformats.org/officeDocument/2006/relationships/image" Target="../media/image1.png"/></Relationships>
</file>

<file path=ppt/slideMasters/_rels/slideMaster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6.xml"/><Relationship Id="rId13" Type="http://schemas.openxmlformats.org/officeDocument/2006/relationships/theme" Target="../theme/theme45.xml"/><Relationship Id="rId3" Type="http://schemas.openxmlformats.org/officeDocument/2006/relationships/slideLayout" Target="../slideLayouts/slideLayout531.xml"/><Relationship Id="rId7" Type="http://schemas.openxmlformats.org/officeDocument/2006/relationships/slideLayout" Target="../slideLayouts/slideLayout535.xml"/><Relationship Id="rId12" Type="http://schemas.openxmlformats.org/officeDocument/2006/relationships/slideLayout" Target="../slideLayouts/slideLayout540.xml"/><Relationship Id="rId2" Type="http://schemas.openxmlformats.org/officeDocument/2006/relationships/slideLayout" Target="../slideLayouts/slideLayout530.xml"/><Relationship Id="rId1" Type="http://schemas.openxmlformats.org/officeDocument/2006/relationships/slideLayout" Target="../slideLayouts/slideLayout529.xml"/><Relationship Id="rId6" Type="http://schemas.openxmlformats.org/officeDocument/2006/relationships/slideLayout" Target="../slideLayouts/slideLayout534.xml"/><Relationship Id="rId11" Type="http://schemas.openxmlformats.org/officeDocument/2006/relationships/slideLayout" Target="../slideLayouts/slideLayout539.xml"/><Relationship Id="rId5" Type="http://schemas.openxmlformats.org/officeDocument/2006/relationships/slideLayout" Target="../slideLayouts/slideLayout533.xml"/><Relationship Id="rId10" Type="http://schemas.openxmlformats.org/officeDocument/2006/relationships/slideLayout" Target="../slideLayouts/slideLayout538.xml"/><Relationship Id="rId4" Type="http://schemas.openxmlformats.org/officeDocument/2006/relationships/slideLayout" Target="../slideLayouts/slideLayout532.xml"/><Relationship Id="rId9" Type="http://schemas.openxmlformats.org/officeDocument/2006/relationships/slideLayout" Target="../slideLayouts/slideLayout537.xml"/><Relationship Id="rId14" Type="http://schemas.openxmlformats.org/officeDocument/2006/relationships/image" Target="../media/image1.png"/></Relationships>
</file>

<file path=ppt/slideMasters/_rels/slideMaster4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8.xml"/><Relationship Id="rId13" Type="http://schemas.openxmlformats.org/officeDocument/2006/relationships/theme" Target="../theme/theme46.xml"/><Relationship Id="rId3" Type="http://schemas.openxmlformats.org/officeDocument/2006/relationships/slideLayout" Target="../slideLayouts/slideLayout543.xml"/><Relationship Id="rId7" Type="http://schemas.openxmlformats.org/officeDocument/2006/relationships/slideLayout" Target="../slideLayouts/slideLayout547.xml"/><Relationship Id="rId12" Type="http://schemas.openxmlformats.org/officeDocument/2006/relationships/slideLayout" Target="../slideLayouts/slideLayout552.xml"/><Relationship Id="rId2" Type="http://schemas.openxmlformats.org/officeDocument/2006/relationships/slideLayout" Target="../slideLayouts/slideLayout542.xml"/><Relationship Id="rId1" Type="http://schemas.openxmlformats.org/officeDocument/2006/relationships/slideLayout" Target="../slideLayouts/slideLayout541.xml"/><Relationship Id="rId6" Type="http://schemas.openxmlformats.org/officeDocument/2006/relationships/slideLayout" Target="../slideLayouts/slideLayout546.xml"/><Relationship Id="rId11" Type="http://schemas.openxmlformats.org/officeDocument/2006/relationships/slideLayout" Target="../slideLayouts/slideLayout551.xml"/><Relationship Id="rId5" Type="http://schemas.openxmlformats.org/officeDocument/2006/relationships/slideLayout" Target="../slideLayouts/slideLayout545.xml"/><Relationship Id="rId10" Type="http://schemas.openxmlformats.org/officeDocument/2006/relationships/slideLayout" Target="../slideLayouts/slideLayout550.xml"/><Relationship Id="rId4" Type="http://schemas.openxmlformats.org/officeDocument/2006/relationships/slideLayout" Target="../slideLayouts/slideLayout544.xml"/><Relationship Id="rId9" Type="http://schemas.openxmlformats.org/officeDocument/2006/relationships/slideLayout" Target="../slideLayouts/slideLayout549.xml"/><Relationship Id="rId14" Type="http://schemas.openxmlformats.org/officeDocument/2006/relationships/image" Target="../media/image1.png"/></Relationships>
</file>

<file path=ppt/slideMasters/_rels/slideMaster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0.xml"/><Relationship Id="rId13" Type="http://schemas.openxmlformats.org/officeDocument/2006/relationships/theme" Target="../theme/theme47.xml"/><Relationship Id="rId3" Type="http://schemas.openxmlformats.org/officeDocument/2006/relationships/slideLayout" Target="../slideLayouts/slideLayout555.xml"/><Relationship Id="rId7" Type="http://schemas.openxmlformats.org/officeDocument/2006/relationships/slideLayout" Target="../slideLayouts/slideLayout559.xml"/><Relationship Id="rId12" Type="http://schemas.openxmlformats.org/officeDocument/2006/relationships/slideLayout" Target="../slideLayouts/slideLayout564.xml"/><Relationship Id="rId2" Type="http://schemas.openxmlformats.org/officeDocument/2006/relationships/slideLayout" Target="../slideLayouts/slideLayout554.xml"/><Relationship Id="rId1" Type="http://schemas.openxmlformats.org/officeDocument/2006/relationships/slideLayout" Target="../slideLayouts/slideLayout553.xml"/><Relationship Id="rId6" Type="http://schemas.openxmlformats.org/officeDocument/2006/relationships/slideLayout" Target="../slideLayouts/slideLayout558.xml"/><Relationship Id="rId11" Type="http://schemas.openxmlformats.org/officeDocument/2006/relationships/slideLayout" Target="../slideLayouts/slideLayout563.xml"/><Relationship Id="rId5" Type="http://schemas.openxmlformats.org/officeDocument/2006/relationships/slideLayout" Target="../slideLayouts/slideLayout557.xml"/><Relationship Id="rId10" Type="http://schemas.openxmlformats.org/officeDocument/2006/relationships/slideLayout" Target="../slideLayouts/slideLayout562.xml"/><Relationship Id="rId4" Type="http://schemas.openxmlformats.org/officeDocument/2006/relationships/slideLayout" Target="../slideLayouts/slideLayout556.xml"/><Relationship Id="rId9" Type="http://schemas.openxmlformats.org/officeDocument/2006/relationships/slideLayout" Target="../slideLayouts/slideLayout561.xml"/><Relationship Id="rId14" Type="http://schemas.openxmlformats.org/officeDocument/2006/relationships/image" Target="../media/image1.png"/></Relationships>
</file>

<file path=ppt/slideMasters/_rels/slideMaster4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2.xml"/><Relationship Id="rId13" Type="http://schemas.openxmlformats.org/officeDocument/2006/relationships/theme" Target="../theme/theme48.xml"/><Relationship Id="rId3" Type="http://schemas.openxmlformats.org/officeDocument/2006/relationships/slideLayout" Target="../slideLayouts/slideLayout567.xml"/><Relationship Id="rId7" Type="http://schemas.openxmlformats.org/officeDocument/2006/relationships/slideLayout" Target="../slideLayouts/slideLayout571.xml"/><Relationship Id="rId12" Type="http://schemas.openxmlformats.org/officeDocument/2006/relationships/slideLayout" Target="../slideLayouts/slideLayout576.xml"/><Relationship Id="rId2" Type="http://schemas.openxmlformats.org/officeDocument/2006/relationships/slideLayout" Target="../slideLayouts/slideLayout566.xml"/><Relationship Id="rId1" Type="http://schemas.openxmlformats.org/officeDocument/2006/relationships/slideLayout" Target="../slideLayouts/slideLayout565.xml"/><Relationship Id="rId6" Type="http://schemas.openxmlformats.org/officeDocument/2006/relationships/slideLayout" Target="../slideLayouts/slideLayout570.xml"/><Relationship Id="rId11" Type="http://schemas.openxmlformats.org/officeDocument/2006/relationships/slideLayout" Target="../slideLayouts/slideLayout575.xml"/><Relationship Id="rId5" Type="http://schemas.openxmlformats.org/officeDocument/2006/relationships/slideLayout" Target="../slideLayouts/slideLayout569.xml"/><Relationship Id="rId10" Type="http://schemas.openxmlformats.org/officeDocument/2006/relationships/slideLayout" Target="../slideLayouts/slideLayout574.xml"/><Relationship Id="rId4" Type="http://schemas.openxmlformats.org/officeDocument/2006/relationships/slideLayout" Target="../slideLayouts/slideLayout568.xml"/><Relationship Id="rId9" Type="http://schemas.openxmlformats.org/officeDocument/2006/relationships/slideLayout" Target="../slideLayouts/slideLayout573.xml"/><Relationship Id="rId14" Type="http://schemas.openxmlformats.org/officeDocument/2006/relationships/image" Target="../media/image1.png"/></Relationships>
</file>

<file path=ppt/slideMasters/_rels/slideMaster4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4.xml"/><Relationship Id="rId13" Type="http://schemas.openxmlformats.org/officeDocument/2006/relationships/theme" Target="../theme/theme49.xml"/><Relationship Id="rId3" Type="http://schemas.openxmlformats.org/officeDocument/2006/relationships/slideLayout" Target="../slideLayouts/slideLayout579.xml"/><Relationship Id="rId7" Type="http://schemas.openxmlformats.org/officeDocument/2006/relationships/slideLayout" Target="../slideLayouts/slideLayout583.xml"/><Relationship Id="rId12" Type="http://schemas.openxmlformats.org/officeDocument/2006/relationships/slideLayout" Target="../slideLayouts/slideLayout588.xml"/><Relationship Id="rId2" Type="http://schemas.openxmlformats.org/officeDocument/2006/relationships/slideLayout" Target="../slideLayouts/slideLayout578.xml"/><Relationship Id="rId1" Type="http://schemas.openxmlformats.org/officeDocument/2006/relationships/slideLayout" Target="../slideLayouts/slideLayout577.xml"/><Relationship Id="rId6" Type="http://schemas.openxmlformats.org/officeDocument/2006/relationships/slideLayout" Target="../slideLayouts/slideLayout582.xml"/><Relationship Id="rId11" Type="http://schemas.openxmlformats.org/officeDocument/2006/relationships/slideLayout" Target="../slideLayouts/slideLayout587.xml"/><Relationship Id="rId5" Type="http://schemas.openxmlformats.org/officeDocument/2006/relationships/slideLayout" Target="../slideLayouts/slideLayout581.xml"/><Relationship Id="rId10" Type="http://schemas.openxmlformats.org/officeDocument/2006/relationships/slideLayout" Target="../slideLayouts/slideLayout586.xml"/><Relationship Id="rId4" Type="http://schemas.openxmlformats.org/officeDocument/2006/relationships/slideLayout" Target="../slideLayouts/slideLayout580.xml"/><Relationship Id="rId9" Type="http://schemas.openxmlformats.org/officeDocument/2006/relationships/slideLayout" Target="../slideLayouts/slideLayout585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49.xml"/><Relationship Id="rId7" Type="http://schemas.openxmlformats.org/officeDocument/2006/relationships/slideLayout" Target="../slideLayouts/slideLayout53.xml"/><Relationship Id="rId12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8.xml"/><Relationship Id="rId1" Type="http://schemas.openxmlformats.org/officeDocument/2006/relationships/slideLayout" Target="../slideLayouts/slideLayout47.xml"/><Relationship Id="rId6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57.xml"/><Relationship Id="rId5" Type="http://schemas.openxmlformats.org/officeDocument/2006/relationships/slideLayout" Target="../slideLayouts/slideLayout51.xml"/><Relationship Id="rId10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14" Type="http://schemas.openxmlformats.org/officeDocument/2006/relationships/image" Target="../media/image1.png"/></Relationships>
</file>

<file path=ppt/slideMasters/_rels/slideMaster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6.xml"/><Relationship Id="rId13" Type="http://schemas.openxmlformats.org/officeDocument/2006/relationships/theme" Target="../theme/theme50.xml"/><Relationship Id="rId3" Type="http://schemas.openxmlformats.org/officeDocument/2006/relationships/slideLayout" Target="../slideLayouts/slideLayout591.xml"/><Relationship Id="rId7" Type="http://schemas.openxmlformats.org/officeDocument/2006/relationships/slideLayout" Target="../slideLayouts/slideLayout595.xml"/><Relationship Id="rId12" Type="http://schemas.openxmlformats.org/officeDocument/2006/relationships/slideLayout" Target="../slideLayouts/slideLayout600.xml"/><Relationship Id="rId2" Type="http://schemas.openxmlformats.org/officeDocument/2006/relationships/slideLayout" Target="../slideLayouts/slideLayout590.xml"/><Relationship Id="rId1" Type="http://schemas.openxmlformats.org/officeDocument/2006/relationships/slideLayout" Target="../slideLayouts/slideLayout589.xml"/><Relationship Id="rId6" Type="http://schemas.openxmlformats.org/officeDocument/2006/relationships/slideLayout" Target="../slideLayouts/slideLayout594.xml"/><Relationship Id="rId11" Type="http://schemas.openxmlformats.org/officeDocument/2006/relationships/slideLayout" Target="../slideLayouts/slideLayout599.xml"/><Relationship Id="rId5" Type="http://schemas.openxmlformats.org/officeDocument/2006/relationships/slideLayout" Target="../slideLayouts/slideLayout593.xml"/><Relationship Id="rId10" Type="http://schemas.openxmlformats.org/officeDocument/2006/relationships/slideLayout" Target="../slideLayouts/slideLayout598.xml"/><Relationship Id="rId4" Type="http://schemas.openxmlformats.org/officeDocument/2006/relationships/slideLayout" Target="../slideLayouts/slideLayout592.xml"/><Relationship Id="rId9" Type="http://schemas.openxmlformats.org/officeDocument/2006/relationships/slideLayout" Target="../slideLayouts/slideLayout597.xml"/><Relationship Id="rId14" Type="http://schemas.openxmlformats.org/officeDocument/2006/relationships/image" Target="../media/image1.png"/></Relationships>
</file>

<file path=ppt/slideMasters/_rels/slideMaster5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8.xml"/><Relationship Id="rId13" Type="http://schemas.openxmlformats.org/officeDocument/2006/relationships/theme" Target="../theme/theme51.xml"/><Relationship Id="rId3" Type="http://schemas.openxmlformats.org/officeDocument/2006/relationships/slideLayout" Target="../slideLayouts/slideLayout603.xml"/><Relationship Id="rId7" Type="http://schemas.openxmlformats.org/officeDocument/2006/relationships/slideLayout" Target="../slideLayouts/slideLayout607.xml"/><Relationship Id="rId12" Type="http://schemas.openxmlformats.org/officeDocument/2006/relationships/slideLayout" Target="../slideLayouts/slideLayout612.xml"/><Relationship Id="rId2" Type="http://schemas.openxmlformats.org/officeDocument/2006/relationships/slideLayout" Target="../slideLayouts/slideLayout602.xml"/><Relationship Id="rId1" Type="http://schemas.openxmlformats.org/officeDocument/2006/relationships/slideLayout" Target="../slideLayouts/slideLayout601.xml"/><Relationship Id="rId6" Type="http://schemas.openxmlformats.org/officeDocument/2006/relationships/slideLayout" Target="../slideLayouts/slideLayout606.xml"/><Relationship Id="rId11" Type="http://schemas.openxmlformats.org/officeDocument/2006/relationships/slideLayout" Target="../slideLayouts/slideLayout611.xml"/><Relationship Id="rId5" Type="http://schemas.openxmlformats.org/officeDocument/2006/relationships/slideLayout" Target="../slideLayouts/slideLayout605.xml"/><Relationship Id="rId10" Type="http://schemas.openxmlformats.org/officeDocument/2006/relationships/slideLayout" Target="../slideLayouts/slideLayout610.xml"/><Relationship Id="rId4" Type="http://schemas.openxmlformats.org/officeDocument/2006/relationships/slideLayout" Target="../slideLayouts/slideLayout604.xml"/><Relationship Id="rId9" Type="http://schemas.openxmlformats.org/officeDocument/2006/relationships/slideLayout" Target="../slideLayouts/slideLayout609.xml"/><Relationship Id="rId14" Type="http://schemas.openxmlformats.org/officeDocument/2006/relationships/image" Target="../media/image1.png"/></Relationships>
</file>

<file path=ppt/slideMasters/_rels/slideMaster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0.xml"/><Relationship Id="rId13" Type="http://schemas.openxmlformats.org/officeDocument/2006/relationships/theme" Target="../theme/theme52.xml"/><Relationship Id="rId3" Type="http://schemas.openxmlformats.org/officeDocument/2006/relationships/slideLayout" Target="../slideLayouts/slideLayout615.xml"/><Relationship Id="rId7" Type="http://schemas.openxmlformats.org/officeDocument/2006/relationships/slideLayout" Target="../slideLayouts/slideLayout619.xml"/><Relationship Id="rId12" Type="http://schemas.openxmlformats.org/officeDocument/2006/relationships/slideLayout" Target="../slideLayouts/slideLayout624.xml"/><Relationship Id="rId2" Type="http://schemas.openxmlformats.org/officeDocument/2006/relationships/slideLayout" Target="../slideLayouts/slideLayout614.xml"/><Relationship Id="rId1" Type="http://schemas.openxmlformats.org/officeDocument/2006/relationships/slideLayout" Target="../slideLayouts/slideLayout613.xml"/><Relationship Id="rId6" Type="http://schemas.openxmlformats.org/officeDocument/2006/relationships/slideLayout" Target="../slideLayouts/slideLayout618.xml"/><Relationship Id="rId11" Type="http://schemas.openxmlformats.org/officeDocument/2006/relationships/slideLayout" Target="../slideLayouts/slideLayout623.xml"/><Relationship Id="rId5" Type="http://schemas.openxmlformats.org/officeDocument/2006/relationships/slideLayout" Target="../slideLayouts/slideLayout617.xml"/><Relationship Id="rId10" Type="http://schemas.openxmlformats.org/officeDocument/2006/relationships/slideLayout" Target="../slideLayouts/slideLayout622.xml"/><Relationship Id="rId4" Type="http://schemas.openxmlformats.org/officeDocument/2006/relationships/slideLayout" Target="../slideLayouts/slideLayout616.xml"/><Relationship Id="rId9" Type="http://schemas.openxmlformats.org/officeDocument/2006/relationships/slideLayout" Target="../slideLayouts/slideLayout621.xml"/><Relationship Id="rId14" Type="http://schemas.openxmlformats.org/officeDocument/2006/relationships/image" Target="../media/image1.png"/></Relationships>
</file>

<file path=ppt/slideMasters/_rels/slideMaster5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2.xml"/><Relationship Id="rId13" Type="http://schemas.openxmlformats.org/officeDocument/2006/relationships/theme" Target="../theme/theme53.xml"/><Relationship Id="rId3" Type="http://schemas.openxmlformats.org/officeDocument/2006/relationships/slideLayout" Target="../slideLayouts/slideLayout627.xml"/><Relationship Id="rId7" Type="http://schemas.openxmlformats.org/officeDocument/2006/relationships/slideLayout" Target="../slideLayouts/slideLayout631.xml"/><Relationship Id="rId12" Type="http://schemas.openxmlformats.org/officeDocument/2006/relationships/slideLayout" Target="../slideLayouts/slideLayout636.xml"/><Relationship Id="rId2" Type="http://schemas.openxmlformats.org/officeDocument/2006/relationships/slideLayout" Target="../slideLayouts/slideLayout626.xml"/><Relationship Id="rId1" Type="http://schemas.openxmlformats.org/officeDocument/2006/relationships/slideLayout" Target="../slideLayouts/slideLayout625.xml"/><Relationship Id="rId6" Type="http://schemas.openxmlformats.org/officeDocument/2006/relationships/slideLayout" Target="../slideLayouts/slideLayout630.xml"/><Relationship Id="rId11" Type="http://schemas.openxmlformats.org/officeDocument/2006/relationships/slideLayout" Target="../slideLayouts/slideLayout635.xml"/><Relationship Id="rId5" Type="http://schemas.openxmlformats.org/officeDocument/2006/relationships/slideLayout" Target="../slideLayouts/slideLayout629.xml"/><Relationship Id="rId10" Type="http://schemas.openxmlformats.org/officeDocument/2006/relationships/slideLayout" Target="../slideLayouts/slideLayout634.xml"/><Relationship Id="rId4" Type="http://schemas.openxmlformats.org/officeDocument/2006/relationships/slideLayout" Target="../slideLayouts/slideLayout628.xml"/><Relationship Id="rId9" Type="http://schemas.openxmlformats.org/officeDocument/2006/relationships/slideLayout" Target="../slideLayouts/slideLayout633.xml"/><Relationship Id="rId14" Type="http://schemas.openxmlformats.org/officeDocument/2006/relationships/image" Target="../media/image1.png"/></Relationships>
</file>

<file path=ppt/slideMasters/_rels/slideMaster5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4.xml"/><Relationship Id="rId13" Type="http://schemas.openxmlformats.org/officeDocument/2006/relationships/theme" Target="../theme/theme54.xml"/><Relationship Id="rId3" Type="http://schemas.openxmlformats.org/officeDocument/2006/relationships/slideLayout" Target="../slideLayouts/slideLayout639.xml"/><Relationship Id="rId7" Type="http://schemas.openxmlformats.org/officeDocument/2006/relationships/slideLayout" Target="../slideLayouts/slideLayout643.xml"/><Relationship Id="rId12" Type="http://schemas.openxmlformats.org/officeDocument/2006/relationships/slideLayout" Target="../slideLayouts/slideLayout648.xml"/><Relationship Id="rId2" Type="http://schemas.openxmlformats.org/officeDocument/2006/relationships/slideLayout" Target="../slideLayouts/slideLayout638.xml"/><Relationship Id="rId1" Type="http://schemas.openxmlformats.org/officeDocument/2006/relationships/slideLayout" Target="../slideLayouts/slideLayout637.xml"/><Relationship Id="rId6" Type="http://schemas.openxmlformats.org/officeDocument/2006/relationships/slideLayout" Target="../slideLayouts/slideLayout642.xml"/><Relationship Id="rId11" Type="http://schemas.openxmlformats.org/officeDocument/2006/relationships/slideLayout" Target="../slideLayouts/slideLayout647.xml"/><Relationship Id="rId5" Type="http://schemas.openxmlformats.org/officeDocument/2006/relationships/slideLayout" Target="../slideLayouts/slideLayout641.xml"/><Relationship Id="rId10" Type="http://schemas.openxmlformats.org/officeDocument/2006/relationships/slideLayout" Target="../slideLayouts/slideLayout646.xml"/><Relationship Id="rId4" Type="http://schemas.openxmlformats.org/officeDocument/2006/relationships/slideLayout" Target="../slideLayouts/slideLayout640.xml"/><Relationship Id="rId9" Type="http://schemas.openxmlformats.org/officeDocument/2006/relationships/slideLayout" Target="../slideLayouts/slideLayout645.xml"/><Relationship Id="rId14" Type="http://schemas.openxmlformats.org/officeDocument/2006/relationships/image" Target="../media/image1.png"/></Relationships>
</file>

<file path=ppt/slideMasters/_rels/slideMaster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56.xml"/><Relationship Id="rId13" Type="http://schemas.openxmlformats.org/officeDocument/2006/relationships/theme" Target="../theme/theme55.xml"/><Relationship Id="rId3" Type="http://schemas.openxmlformats.org/officeDocument/2006/relationships/slideLayout" Target="../slideLayouts/slideLayout651.xml"/><Relationship Id="rId7" Type="http://schemas.openxmlformats.org/officeDocument/2006/relationships/slideLayout" Target="../slideLayouts/slideLayout655.xml"/><Relationship Id="rId12" Type="http://schemas.openxmlformats.org/officeDocument/2006/relationships/slideLayout" Target="../slideLayouts/slideLayout660.xml"/><Relationship Id="rId2" Type="http://schemas.openxmlformats.org/officeDocument/2006/relationships/slideLayout" Target="../slideLayouts/slideLayout650.xml"/><Relationship Id="rId1" Type="http://schemas.openxmlformats.org/officeDocument/2006/relationships/slideLayout" Target="../slideLayouts/slideLayout649.xml"/><Relationship Id="rId6" Type="http://schemas.openxmlformats.org/officeDocument/2006/relationships/slideLayout" Target="../slideLayouts/slideLayout654.xml"/><Relationship Id="rId11" Type="http://schemas.openxmlformats.org/officeDocument/2006/relationships/slideLayout" Target="../slideLayouts/slideLayout659.xml"/><Relationship Id="rId5" Type="http://schemas.openxmlformats.org/officeDocument/2006/relationships/slideLayout" Target="../slideLayouts/slideLayout653.xml"/><Relationship Id="rId10" Type="http://schemas.openxmlformats.org/officeDocument/2006/relationships/slideLayout" Target="../slideLayouts/slideLayout658.xml"/><Relationship Id="rId4" Type="http://schemas.openxmlformats.org/officeDocument/2006/relationships/slideLayout" Target="../slideLayouts/slideLayout652.xml"/><Relationship Id="rId9" Type="http://schemas.openxmlformats.org/officeDocument/2006/relationships/slideLayout" Target="../slideLayouts/slideLayout657.xml"/><Relationship Id="rId14" Type="http://schemas.openxmlformats.org/officeDocument/2006/relationships/image" Target="../media/image1.png"/></Relationships>
</file>

<file path=ppt/slideMasters/_rels/slideMaster5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8.xml"/><Relationship Id="rId13" Type="http://schemas.openxmlformats.org/officeDocument/2006/relationships/theme" Target="../theme/theme56.xml"/><Relationship Id="rId3" Type="http://schemas.openxmlformats.org/officeDocument/2006/relationships/slideLayout" Target="../slideLayouts/slideLayout663.xml"/><Relationship Id="rId7" Type="http://schemas.openxmlformats.org/officeDocument/2006/relationships/slideLayout" Target="../slideLayouts/slideLayout667.xml"/><Relationship Id="rId12" Type="http://schemas.openxmlformats.org/officeDocument/2006/relationships/slideLayout" Target="../slideLayouts/slideLayout672.xml"/><Relationship Id="rId2" Type="http://schemas.openxmlformats.org/officeDocument/2006/relationships/slideLayout" Target="../slideLayouts/slideLayout662.xml"/><Relationship Id="rId1" Type="http://schemas.openxmlformats.org/officeDocument/2006/relationships/slideLayout" Target="../slideLayouts/slideLayout661.xml"/><Relationship Id="rId6" Type="http://schemas.openxmlformats.org/officeDocument/2006/relationships/slideLayout" Target="../slideLayouts/slideLayout666.xml"/><Relationship Id="rId11" Type="http://schemas.openxmlformats.org/officeDocument/2006/relationships/slideLayout" Target="../slideLayouts/slideLayout671.xml"/><Relationship Id="rId5" Type="http://schemas.openxmlformats.org/officeDocument/2006/relationships/slideLayout" Target="../slideLayouts/slideLayout665.xml"/><Relationship Id="rId10" Type="http://schemas.openxmlformats.org/officeDocument/2006/relationships/slideLayout" Target="../slideLayouts/slideLayout670.xml"/><Relationship Id="rId4" Type="http://schemas.openxmlformats.org/officeDocument/2006/relationships/slideLayout" Target="../slideLayouts/slideLayout664.xml"/><Relationship Id="rId9" Type="http://schemas.openxmlformats.org/officeDocument/2006/relationships/slideLayout" Target="../slideLayouts/slideLayout669.xml"/><Relationship Id="rId14" Type="http://schemas.openxmlformats.org/officeDocument/2006/relationships/image" Target="../media/image1.png"/></Relationships>
</file>

<file path=ppt/slideMasters/_rels/slideMaster5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0.xml"/><Relationship Id="rId13" Type="http://schemas.openxmlformats.org/officeDocument/2006/relationships/theme" Target="../theme/theme57.xml"/><Relationship Id="rId3" Type="http://schemas.openxmlformats.org/officeDocument/2006/relationships/slideLayout" Target="../slideLayouts/slideLayout675.xml"/><Relationship Id="rId7" Type="http://schemas.openxmlformats.org/officeDocument/2006/relationships/slideLayout" Target="../slideLayouts/slideLayout679.xml"/><Relationship Id="rId12" Type="http://schemas.openxmlformats.org/officeDocument/2006/relationships/slideLayout" Target="../slideLayouts/slideLayout684.xml"/><Relationship Id="rId2" Type="http://schemas.openxmlformats.org/officeDocument/2006/relationships/slideLayout" Target="../slideLayouts/slideLayout674.xml"/><Relationship Id="rId1" Type="http://schemas.openxmlformats.org/officeDocument/2006/relationships/slideLayout" Target="../slideLayouts/slideLayout673.xml"/><Relationship Id="rId6" Type="http://schemas.openxmlformats.org/officeDocument/2006/relationships/slideLayout" Target="../slideLayouts/slideLayout678.xml"/><Relationship Id="rId11" Type="http://schemas.openxmlformats.org/officeDocument/2006/relationships/slideLayout" Target="../slideLayouts/slideLayout683.xml"/><Relationship Id="rId5" Type="http://schemas.openxmlformats.org/officeDocument/2006/relationships/slideLayout" Target="../slideLayouts/slideLayout677.xml"/><Relationship Id="rId10" Type="http://schemas.openxmlformats.org/officeDocument/2006/relationships/slideLayout" Target="../slideLayouts/slideLayout682.xml"/><Relationship Id="rId4" Type="http://schemas.openxmlformats.org/officeDocument/2006/relationships/slideLayout" Target="../slideLayouts/slideLayout676.xml"/><Relationship Id="rId9" Type="http://schemas.openxmlformats.org/officeDocument/2006/relationships/slideLayout" Target="../slideLayouts/slideLayout681.xml"/><Relationship Id="rId14" Type="http://schemas.openxmlformats.org/officeDocument/2006/relationships/image" Target="../media/image1.png"/></Relationships>
</file>

<file path=ppt/slideMasters/_rels/slideMaster5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2.xml"/><Relationship Id="rId13" Type="http://schemas.openxmlformats.org/officeDocument/2006/relationships/theme" Target="../theme/theme58.xml"/><Relationship Id="rId3" Type="http://schemas.openxmlformats.org/officeDocument/2006/relationships/slideLayout" Target="../slideLayouts/slideLayout687.xml"/><Relationship Id="rId7" Type="http://schemas.openxmlformats.org/officeDocument/2006/relationships/slideLayout" Target="../slideLayouts/slideLayout691.xml"/><Relationship Id="rId12" Type="http://schemas.openxmlformats.org/officeDocument/2006/relationships/slideLayout" Target="../slideLayouts/slideLayout696.xml"/><Relationship Id="rId2" Type="http://schemas.openxmlformats.org/officeDocument/2006/relationships/slideLayout" Target="../slideLayouts/slideLayout686.xml"/><Relationship Id="rId1" Type="http://schemas.openxmlformats.org/officeDocument/2006/relationships/slideLayout" Target="../slideLayouts/slideLayout685.xml"/><Relationship Id="rId6" Type="http://schemas.openxmlformats.org/officeDocument/2006/relationships/slideLayout" Target="../slideLayouts/slideLayout690.xml"/><Relationship Id="rId11" Type="http://schemas.openxmlformats.org/officeDocument/2006/relationships/slideLayout" Target="../slideLayouts/slideLayout695.xml"/><Relationship Id="rId5" Type="http://schemas.openxmlformats.org/officeDocument/2006/relationships/slideLayout" Target="../slideLayouts/slideLayout689.xml"/><Relationship Id="rId10" Type="http://schemas.openxmlformats.org/officeDocument/2006/relationships/slideLayout" Target="../slideLayouts/slideLayout694.xml"/><Relationship Id="rId4" Type="http://schemas.openxmlformats.org/officeDocument/2006/relationships/slideLayout" Target="../slideLayouts/slideLayout688.xml"/><Relationship Id="rId9" Type="http://schemas.openxmlformats.org/officeDocument/2006/relationships/slideLayout" Target="../slideLayouts/slideLayout693.xml"/><Relationship Id="rId14" Type="http://schemas.openxmlformats.org/officeDocument/2006/relationships/image" Target="../media/image1.png"/></Relationships>
</file>

<file path=ppt/slideMasters/_rels/slideMaster5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4.xml"/><Relationship Id="rId13" Type="http://schemas.openxmlformats.org/officeDocument/2006/relationships/theme" Target="../theme/theme59.xml"/><Relationship Id="rId3" Type="http://schemas.openxmlformats.org/officeDocument/2006/relationships/slideLayout" Target="../slideLayouts/slideLayout699.xml"/><Relationship Id="rId7" Type="http://schemas.openxmlformats.org/officeDocument/2006/relationships/slideLayout" Target="../slideLayouts/slideLayout703.xml"/><Relationship Id="rId12" Type="http://schemas.openxmlformats.org/officeDocument/2006/relationships/slideLayout" Target="../slideLayouts/slideLayout708.xml"/><Relationship Id="rId2" Type="http://schemas.openxmlformats.org/officeDocument/2006/relationships/slideLayout" Target="../slideLayouts/slideLayout698.xml"/><Relationship Id="rId1" Type="http://schemas.openxmlformats.org/officeDocument/2006/relationships/slideLayout" Target="../slideLayouts/slideLayout697.xml"/><Relationship Id="rId6" Type="http://schemas.openxmlformats.org/officeDocument/2006/relationships/slideLayout" Target="../slideLayouts/slideLayout702.xml"/><Relationship Id="rId11" Type="http://schemas.openxmlformats.org/officeDocument/2006/relationships/slideLayout" Target="../slideLayouts/slideLayout707.xml"/><Relationship Id="rId5" Type="http://schemas.openxmlformats.org/officeDocument/2006/relationships/slideLayout" Target="../slideLayouts/slideLayout701.xml"/><Relationship Id="rId10" Type="http://schemas.openxmlformats.org/officeDocument/2006/relationships/slideLayout" Target="../slideLayouts/slideLayout706.xml"/><Relationship Id="rId4" Type="http://schemas.openxmlformats.org/officeDocument/2006/relationships/slideLayout" Target="../slideLayouts/slideLayout700.xml"/><Relationship Id="rId9" Type="http://schemas.openxmlformats.org/officeDocument/2006/relationships/slideLayout" Target="../slideLayouts/slideLayout705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image" Target="../media/image1.png"/></Relationships>
</file>

<file path=ppt/slideMasters/_rels/slideMaster6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16.xml"/><Relationship Id="rId13" Type="http://schemas.openxmlformats.org/officeDocument/2006/relationships/theme" Target="../theme/theme60.xml"/><Relationship Id="rId3" Type="http://schemas.openxmlformats.org/officeDocument/2006/relationships/slideLayout" Target="../slideLayouts/slideLayout711.xml"/><Relationship Id="rId7" Type="http://schemas.openxmlformats.org/officeDocument/2006/relationships/slideLayout" Target="../slideLayouts/slideLayout715.xml"/><Relationship Id="rId12" Type="http://schemas.openxmlformats.org/officeDocument/2006/relationships/slideLayout" Target="../slideLayouts/slideLayout720.xml"/><Relationship Id="rId2" Type="http://schemas.openxmlformats.org/officeDocument/2006/relationships/slideLayout" Target="../slideLayouts/slideLayout710.xml"/><Relationship Id="rId1" Type="http://schemas.openxmlformats.org/officeDocument/2006/relationships/slideLayout" Target="../slideLayouts/slideLayout709.xml"/><Relationship Id="rId6" Type="http://schemas.openxmlformats.org/officeDocument/2006/relationships/slideLayout" Target="../slideLayouts/slideLayout714.xml"/><Relationship Id="rId11" Type="http://schemas.openxmlformats.org/officeDocument/2006/relationships/slideLayout" Target="../slideLayouts/slideLayout719.xml"/><Relationship Id="rId5" Type="http://schemas.openxmlformats.org/officeDocument/2006/relationships/slideLayout" Target="../slideLayouts/slideLayout713.xml"/><Relationship Id="rId10" Type="http://schemas.openxmlformats.org/officeDocument/2006/relationships/slideLayout" Target="../slideLayouts/slideLayout718.xml"/><Relationship Id="rId4" Type="http://schemas.openxmlformats.org/officeDocument/2006/relationships/slideLayout" Target="../slideLayouts/slideLayout712.xml"/><Relationship Id="rId9" Type="http://schemas.openxmlformats.org/officeDocument/2006/relationships/slideLayout" Target="../slideLayouts/slideLayout717.xml"/><Relationship Id="rId14" Type="http://schemas.openxmlformats.org/officeDocument/2006/relationships/image" Target="../media/image1.png"/></Relationships>
</file>

<file path=ppt/slideMasters/_rels/slideMaster6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8.xml"/><Relationship Id="rId13" Type="http://schemas.openxmlformats.org/officeDocument/2006/relationships/theme" Target="../theme/theme61.xml"/><Relationship Id="rId3" Type="http://schemas.openxmlformats.org/officeDocument/2006/relationships/slideLayout" Target="../slideLayouts/slideLayout723.xml"/><Relationship Id="rId7" Type="http://schemas.openxmlformats.org/officeDocument/2006/relationships/slideLayout" Target="../slideLayouts/slideLayout727.xml"/><Relationship Id="rId12" Type="http://schemas.openxmlformats.org/officeDocument/2006/relationships/slideLayout" Target="../slideLayouts/slideLayout732.xml"/><Relationship Id="rId2" Type="http://schemas.openxmlformats.org/officeDocument/2006/relationships/slideLayout" Target="../slideLayouts/slideLayout722.xml"/><Relationship Id="rId1" Type="http://schemas.openxmlformats.org/officeDocument/2006/relationships/slideLayout" Target="../slideLayouts/slideLayout721.xml"/><Relationship Id="rId6" Type="http://schemas.openxmlformats.org/officeDocument/2006/relationships/slideLayout" Target="../slideLayouts/slideLayout726.xml"/><Relationship Id="rId11" Type="http://schemas.openxmlformats.org/officeDocument/2006/relationships/slideLayout" Target="../slideLayouts/slideLayout731.xml"/><Relationship Id="rId5" Type="http://schemas.openxmlformats.org/officeDocument/2006/relationships/slideLayout" Target="../slideLayouts/slideLayout725.xml"/><Relationship Id="rId10" Type="http://schemas.openxmlformats.org/officeDocument/2006/relationships/slideLayout" Target="../slideLayouts/slideLayout730.xml"/><Relationship Id="rId4" Type="http://schemas.openxmlformats.org/officeDocument/2006/relationships/slideLayout" Target="../slideLayouts/slideLayout724.xml"/><Relationship Id="rId9" Type="http://schemas.openxmlformats.org/officeDocument/2006/relationships/slideLayout" Target="../slideLayouts/slideLayout729.xml"/><Relationship Id="rId14" Type="http://schemas.openxmlformats.org/officeDocument/2006/relationships/image" Target="../media/image1.png"/></Relationships>
</file>

<file path=ppt/slideMasters/_rels/slideMaster6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0.xml"/><Relationship Id="rId13" Type="http://schemas.openxmlformats.org/officeDocument/2006/relationships/theme" Target="../theme/theme62.xml"/><Relationship Id="rId3" Type="http://schemas.openxmlformats.org/officeDocument/2006/relationships/slideLayout" Target="../slideLayouts/slideLayout735.xml"/><Relationship Id="rId7" Type="http://schemas.openxmlformats.org/officeDocument/2006/relationships/slideLayout" Target="../slideLayouts/slideLayout739.xml"/><Relationship Id="rId12" Type="http://schemas.openxmlformats.org/officeDocument/2006/relationships/slideLayout" Target="../slideLayouts/slideLayout744.xml"/><Relationship Id="rId2" Type="http://schemas.openxmlformats.org/officeDocument/2006/relationships/slideLayout" Target="../slideLayouts/slideLayout734.xml"/><Relationship Id="rId1" Type="http://schemas.openxmlformats.org/officeDocument/2006/relationships/slideLayout" Target="../slideLayouts/slideLayout733.xml"/><Relationship Id="rId6" Type="http://schemas.openxmlformats.org/officeDocument/2006/relationships/slideLayout" Target="../slideLayouts/slideLayout738.xml"/><Relationship Id="rId11" Type="http://schemas.openxmlformats.org/officeDocument/2006/relationships/slideLayout" Target="../slideLayouts/slideLayout743.xml"/><Relationship Id="rId5" Type="http://schemas.openxmlformats.org/officeDocument/2006/relationships/slideLayout" Target="../slideLayouts/slideLayout737.xml"/><Relationship Id="rId10" Type="http://schemas.openxmlformats.org/officeDocument/2006/relationships/slideLayout" Target="../slideLayouts/slideLayout742.xml"/><Relationship Id="rId4" Type="http://schemas.openxmlformats.org/officeDocument/2006/relationships/slideLayout" Target="../slideLayouts/slideLayout736.xml"/><Relationship Id="rId9" Type="http://schemas.openxmlformats.org/officeDocument/2006/relationships/slideLayout" Target="../slideLayouts/slideLayout741.xml"/><Relationship Id="rId14" Type="http://schemas.openxmlformats.org/officeDocument/2006/relationships/image" Target="../media/image1.png"/></Relationships>
</file>

<file path=ppt/slideMasters/_rels/slideMaster6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2.xml"/><Relationship Id="rId13" Type="http://schemas.openxmlformats.org/officeDocument/2006/relationships/theme" Target="../theme/theme63.xml"/><Relationship Id="rId3" Type="http://schemas.openxmlformats.org/officeDocument/2006/relationships/slideLayout" Target="../slideLayouts/slideLayout747.xml"/><Relationship Id="rId7" Type="http://schemas.openxmlformats.org/officeDocument/2006/relationships/slideLayout" Target="../slideLayouts/slideLayout751.xml"/><Relationship Id="rId12" Type="http://schemas.openxmlformats.org/officeDocument/2006/relationships/slideLayout" Target="../slideLayouts/slideLayout756.xml"/><Relationship Id="rId2" Type="http://schemas.openxmlformats.org/officeDocument/2006/relationships/slideLayout" Target="../slideLayouts/slideLayout746.xml"/><Relationship Id="rId1" Type="http://schemas.openxmlformats.org/officeDocument/2006/relationships/slideLayout" Target="../slideLayouts/slideLayout745.xml"/><Relationship Id="rId6" Type="http://schemas.openxmlformats.org/officeDocument/2006/relationships/slideLayout" Target="../slideLayouts/slideLayout750.xml"/><Relationship Id="rId11" Type="http://schemas.openxmlformats.org/officeDocument/2006/relationships/slideLayout" Target="../slideLayouts/slideLayout755.xml"/><Relationship Id="rId5" Type="http://schemas.openxmlformats.org/officeDocument/2006/relationships/slideLayout" Target="../slideLayouts/slideLayout749.xml"/><Relationship Id="rId10" Type="http://schemas.openxmlformats.org/officeDocument/2006/relationships/slideLayout" Target="../slideLayouts/slideLayout754.xml"/><Relationship Id="rId4" Type="http://schemas.openxmlformats.org/officeDocument/2006/relationships/slideLayout" Target="../slideLayouts/slideLayout748.xml"/><Relationship Id="rId9" Type="http://schemas.openxmlformats.org/officeDocument/2006/relationships/slideLayout" Target="../slideLayouts/slideLayout753.xml"/><Relationship Id="rId14" Type="http://schemas.openxmlformats.org/officeDocument/2006/relationships/image" Target="../media/image1.png"/></Relationships>
</file>

<file path=ppt/slideMasters/_rels/slideMaster6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64.xml"/><Relationship Id="rId13" Type="http://schemas.openxmlformats.org/officeDocument/2006/relationships/theme" Target="../theme/theme64.xml"/><Relationship Id="rId3" Type="http://schemas.openxmlformats.org/officeDocument/2006/relationships/slideLayout" Target="../slideLayouts/slideLayout759.xml"/><Relationship Id="rId7" Type="http://schemas.openxmlformats.org/officeDocument/2006/relationships/slideLayout" Target="../slideLayouts/slideLayout763.xml"/><Relationship Id="rId12" Type="http://schemas.openxmlformats.org/officeDocument/2006/relationships/slideLayout" Target="../slideLayouts/slideLayout768.xml"/><Relationship Id="rId2" Type="http://schemas.openxmlformats.org/officeDocument/2006/relationships/slideLayout" Target="../slideLayouts/slideLayout758.xml"/><Relationship Id="rId1" Type="http://schemas.openxmlformats.org/officeDocument/2006/relationships/slideLayout" Target="../slideLayouts/slideLayout757.xml"/><Relationship Id="rId6" Type="http://schemas.openxmlformats.org/officeDocument/2006/relationships/slideLayout" Target="../slideLayouts/slideLayout762.xml"/><Relationship Id="rId11" Type="http://schemas.openxmlformats.org/officeDocument/2006/relationships/slideLayout" Target="../slideLayouts/slideLayout767.xml"/><Relationship Id="rId5" Type="http://schemas.openxmlformats.org/officeDocument/2006/relationships/slideLayout" Target="../slideLayouts/slideLayout761.xml"/><Relationship Id="rId10" Type="http://schemas.openxmlformats.org/officeDocument/2006/relationships/slideLayout" Target="../slideLayouts/slideLayout766.xml"/><Relationship Id="rId4" Type="http://schemas.openxmlformats.org/officeDocument/2006/relationships/slideLayout" Target="../slideLayouts/slideLayout760.xml"/><Relationship Id="rId9" Type="http://schemas.openxmlformats.org/officeDocument/2006/relationships/slideLayout" Target="../slideLayouts/slideLayout765.xml"/><Relationship Id="rId14" Type="http://schemas.openxmlformats.org/officeDocument/2006/relationships/image" Target="../media/image1.png"/></Relationships>
</file>

<file path=ppt/slideMasters/_rels/slideMaster6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6.xml"/><Relationship Id="rId13" Type="http://schemas.openxmlformats.org/officeDocument/2006/relationships/theme" Target="../theme/theme65.xml"/><Relationship Id="rId3" Type="http://schemas.openxmlformats.org/officeDocument/2006/relationships/slideLayout" Target="../slideLayouts/slideLayout771.xml"/><Relationship Id="rId7" Type="http://schemas.openxmlformats.org/officeDocument/2006/relationships/slideLayout" Target="../slideLayouts/slideLayout775.xml"/><Relationship Id="rId12" Type="http://schemas.openxmlformats.org/officeDocument/2006/relationships/slideLayout" Target="../slideLayouts/slideLayout780.xml"/><Relationship Id="rId2" Type="http://schemas.openxmlformats.org/officeDocument/2006/relationships/slideLayout" Target="../slideLayouts/slideLayout770.xml"/><Relationship Id="rId1" Type="http://schemas.openxmlformats.org/officeDocument/2006/relationships/slideLayout" Target="../slideLayouts/slideLayout769.xml"/><Relationship Id="rId6" Type="http://schemas.openxmlformats.org/officeDocument/2006/relationships/slideLayout" Target="../slideLayouts/slideLayout774.xml"/><Relationship Id="rId11" Type="http://schemas.openxmlformats.org/officeDocument/2006/relationships/slideLayout" Target="../slideLayouts/slideLayout779.xml"/><Relationship Id="rId5" Type="http://schemas.openxmlformats.org/officeDocument/2006/relationships/slideLayout" Target="../slideLayouts/slideLayout773.xml"/><Relationship Id="rId10" Type="http://schemas.openxmlformats.org/officeDocument/2006/relationships/slideLayout" Target="../slideLayouts/slideLayout778.xml"/><Relationship Id="rId4" Type="http://schemas.openxmlformats.org/officeDocument/2006/relationships/slideLayout" Target="../slideLayouts/slideLayout772.xml"/><Relationship Id="rId9" Type="http://schemas.openxmlformats.org/officeDocument/2006/relationships/slideLayout" Target="../slideLayouts/slideLayout777.xml"/><Relationship Id="rId14" Type="http://schemas.openxmlformats.org/officeDocument/2006/relationships/image" Target="../media/image1.png"/></Relationships>
</file>

<file path=ppt/slideMasters/_rels/slideMaster6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8.xml"/><Relationship Id="rId13" Type="http://schemas.openxmlformats.org/officeDocument/2006/relationships/theme" Target="../theme/theme66.xml"/><Relationship Id="rId3" Type="http://schemas.openxmlformats.org/officeDocument/2006/relationships/slideLayout" Target="../slideLayouts/slideLayout783.xml"/><Relationship Id="rId7" Type="http://schemas.openxmlformats.org/officeDocument/2006/relationships/slideLayout" Target="../slideLayouts/slideLayout787.xml"/><Relationship Id="rId12" Type="http://schemas.openxmlformats.org/officeDocument/2006/relationships/slideLayout" Target="../slideLayouts/slideLayout792.xml"/><Relationship Id="rId2" Type="http://schemas.openxmlformats.org/officeDocument/2006/relationships/slideLayout" Target="../slideLayouts/slideLayout782.xml"/><Relationship Id="rId1" Type="http://schemas.openxmlformats.org/officeDocument/2006/relationships/slideLayout" Target="../slideLayouts/slideLayout781.xml"/><Relationship Id="rId6" Type="http://schemas.openxmlformats.org/officeDocument/2006/relationships/slideLayout" Target="../slideLayouts/slideLayout786.xml"/><Relationship Id="rId11" Type="http://schemas.openxmlformats.org/officeDocument/2006/relationships/slideLayout" Target="../slideLayouts/slideLayout791.xml"/><Relationship Id="rId5" Type="http://schemas.openxmlformats.org/officeDocument/2006/relationships/slideLayout" Target="../slideLayouts/slideLayout785.xml"/><Relationship Id="rId10" Type="http://schemas.openxmlformats.org/officeDocument/2006/relationships/slideLayout" Target="../slideLayouts/slideLayout790.xml"/><Relationship Id="rId4" Type="http://schemas.openxmlformats.org/officeDocument/2006/relationships/slideLayout" Target="../slideLayouts/slideLayout784.xml"/><Relationship Id="rId9" Type="http://schemas.openxmlformats.org/officeDocument/2006/relationships/slideLayout" Target="../slideLayouts/slideLayout789.xml"/><Relationship Id="rId14" Type="http://schemas.openxmlformats.org/officeDocument/2006/relationships/image" Target="../media/image1.png"/></Relationships>
</file>

<file path=ppt/slideMasters/_rels/slideMaster6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0.xml"/><Relationship Id="rId13" Type="http://schemas.openxmlformats.org/officeDocument/2006/relationships/theme" Target="../theme/theme67.xml"/><Relationship Id="rId3" Type="http://schemas.openxmlformats.org/officeDocument/2006/relationships/slideLayout" Target="../slideLayouts/slideLayout795.xml"/><Relationship Id="rId7" Type="http://schemas.openxmlformats.org/officeDocument/2006/relationships/slideLayout" Target="../slideLayouts/slideLayout799.xml"/><Relationship Id="rId12" Type="http://schemas.openxmlformats.org/officeDocument/2006/relationships/slideLayout" Target="../slideLayouts/slideLayout804.xml"/><Relationship Id="rId2" Type="http://schemas.openxmlformats.org/officeDocument/2006/relationships/slideLayout" Target="../slideLayouts/slideLayout794.xml"/><Relationship Id="rId1" Type="http://schemas.openxmlformats.org/officeDocument/2006/relationships/slideLayout" Target="../slideLayouts/slideLayout793.xml"/><Relationship Id="rId6" Type="http://schemas.openxmlformats.org/officeDocument/2006/relationships/slideLayout" Target="../slideLayouts/slideLayout798.xml"/><Relationship Id="rId11" Type="http://schemas.openxmlformats.org/officeDocument/2006/relationships/slideLayout" Target="../slideLayouts/slideLayout803.xml"/><Relationship Id="rId5" Type="http://schemas.openxmlformats.org/officeDocument/2006/relationships/slideLayout" Target="../slideLayouts/slideLayout797.xml"/><Relationship Id="rId10" Type="http://schemas.openxmlformats.org/officeDocument/2006/relationships/slideLayout" Target="../slideLayouts/slideLayout802.xml"/><Relationship Id="rId4" Type="http://schemas.openxmlformats.org/officeDocument/2006/relationships/slideLayout" Target="../slideLayouts/slideLayout796.xml"/><Relationship Id="rId9" Type="http://schemas.openxmlformats.org/officeDocument/2006/relationships/slideLayout" Target="../slideLayouts/slideLayout801.xml"/><Relationship Id="rId14" Type="http://schemas.openxmlformats.org/officeDocument/2006/relationships/image" Target="../media/image1.png"/></Relationships>
</file>

<file path=ppt/slideMasters/_rels/slideMaster6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12.xml"/><Relationship Id="rId13" Type="http://schemas.openxmlformats.org/officeDocument/2006/relationships/theme" Target="../theme/theme68.xml"/><Relationship Id="rId3" Type="http://schemas.openxmlformats.org/officeDocument/2006/relationships/slideLayout" Target="../slideLayouts/slideLayout807.xml"/><Relationship Id="rId7" Type="http://schemas.openxmlformats.org/officeDocument/2006/relationships/slideLayout" Target="../slideLayouts/slideLayout811.xml"/><Relationship Id="rId12" Type="http://schemas.openxmlformats.org/officeDocument/2006/relationships/slideLayout" Target="../slideLayouts/slideLayout816.xml"/><Relationship Id="rId2" Type="http://schemas.openxmlformats.org/officeDocument/2006/relationships/slideLayout" Target="../slideLayouts/slideLayout806.xml"/><Relationship Id="rId1" Type="http://schemas.openxmlformats.org/officeDocument/2006/relationships/slideLayout" Target="../slideLayouts/slideLayout805.xml"/><Relationship Id="rId6" Type="http://schemas.openxmlformats.org/officeDocument/2006/relationships/slideLayout" Target="../slideLayouts/slideLayout810.xml"/><Relationship Id="rId11" Type="http://schemas.openxmlformats.org/officeDocument/2006/relationships/slideLayout" Target="../slideLayouts/slideLayout815.xml"/><Relationship Id="rId5" Type="http://schemas.openxmlformats.org/officeDocument/2006/relationships/slideLayout" Target="../slideLayouts/slideLayout809.xml"/><Relationship Id="rId10" Type="http://schemas.openxmlformats.org/officeDocument/2006/relationships/slideLayout" Target="../slideLayouts/slideLayout814.xml"/><Relationship Id="rId4" Type="http://schemas.openxmlformats.org/officeDocument/2006/relationships/slideLayout" Target="../slideLayouts/slideLayout808.xml"/><Relationship Id="rId9" Type="http://schemas.openxmlformats.org/officeDocument/2006/relationships/slideLayout" Target="../slideLayouts/slideLayout813.xml"/><Relationship Id="rId14" Type="http://schemas.openxmlformats.org/officeDocument/2006/relationships/image" Target="../media/image1.png"/></Relationships>
</file>

<file path=ppt/slideMasters/_rels/slideMaster6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24.xml"/><Relationship Id="rId13" Type="http://schemas.openxmlformats.org/officeDocument/2006/relationships/theme" Target="../theme/theme69.xml"/><Relationship Id="rId3" Type="http://schemas.openxmlformats.org/officeDocument/2006/relationships/slideLayout" Target="../slideLayouts/slideLayout819.xml"/><Relationship Id="rId7" Type="http://schemas.openxmlformats.org/officeDocument/2006/relationships/slideLayout" Target="../slideLayouts/slideLayout823.xml"/><Relationship Id="rId12" Type="http://schemas.openxmlformats.org/officeDocument/2006/relationships/slideLayout" Target="../slideLayouts/slideLayout828.xml"/><Relationship Id="rId2" Type="http://schemas.openxmlformats.org/officeDocument/2006/relationships/slideLayout" Target="../slideLayouts/slideLayout818.xml"/><Relationship Id="rId1" Type="http://schemas.openxmlformats.org/officeDocument/2006/relationships/slideLayout" Target="../slideLayouts/slideLayout817.xml"/><Relationship Id="rId6" Type="http://schemas.openxmlformats.org/officeDocument/2006/relationships/slideLayout" Target="../slideLayouts/slideLayout822.xml"/><Relationship Id="rId11" Type="http://schemas.openxmlformats.org/officeDocument/2006/relationships/slideLayout" Target="../slideLayouts/slideLayout827.xml"/><Relationship Id="rId5" Type="http://schemas.openxmlformats.org/officeDocument/2006/relationships/slideLayout" Target="../slideLayouts/slideLayout821.xml"/><Relationship Id="rId10" Type="http://schemas.openxmlformats.org/officeDocument/2006/relationships/slideLayout" Target="../slideLayouts/slideLayout826.xml"/><Relationship Id="rId4" Type="http://schemas.openxmlformats.org/officeDocument/2006/relationships/slideLayout" Target="../slideLayouts/slideLayout820.xml"/><Relationship Id="rId9" Type="http://schemas.openxmlformats.org/officeDocument/2006/relationships/slideLayout" Target="../slideLayouts/slideLayout825.xml"/><Relationship Id="rId14" Type="http://schemas.openxmlformats.org/officeDocument/2006/relationships/image" Target="../media/image1.png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slideLayout" Target="../slideLayouts/slideLayout82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Relationship Id="rId14" Type="http://schemas.openxmlformats.org/officeDocument/2006/relationships/image" Target="../media/image1.png"/></Relationships>
</file>

<file path=ppt/slideMasters/_rels/slideMaster7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36.xml"/><Relationship Id="rId13" Type="http://schemas.openxmlformats.org/officeDocument/2006/relationships/theme" Target="../theme/theme70.xml"/><Relationship Id="rId3" Type="http://schemas.openxmlformats.org/officeDocument/2006/relationships/slideLayout" Target="../slideLayouts/slideLayout831.xml"/><Relationship Id="rId7" Type="http://schemas.openxmlformats.org/officeDocument/2006/relationships/slideLayout" Target="../slideLayouts/slideLayout835.xml"/><Relationship Id="rId12" Type="http://schemas.openxmlformats.org/officeDocument/2006/relationships/slideLayout" Target="../slideLayouts/slideLayout840.xml"/><Relationship Id="rId2" Type="http://schemas.openxmlformats.org/officeDocument/2006/relationships/slideLayout" Target="../slideLayouts/slideLayout830.xml"/><Relationship Id="rId1" Type="http://schemas.openxmlformats.org/officeDocument/2006/relationships/slideLayout" Target="../slideLayouts/slideLayout829.xml"/><Relationship Id="rId6" Type="http://schemas.openxmlformats.org/officeDocument/2006/relationships/slideLayout" Target="../slideLayouts/slideLayout834.xml"/><Relationship Id="rId11" Type="http://schemas.openxmlformats.org/officeDocument/2006/relationships/slideLayout" Target="../slideLayouts/slideLayout839.xml"/><Relationship Id="rId5" Type="http://schemas.openxmlformats.org/officeDocument/2006/relationships/slideLayout" Target="../slideLayouts/slideLayout833.xml"/><Relationship Id="rId10" Type="http://schemas.openxmlformats.org/officeDocument/2006/relationships/slideLayout" Target="../slideLayouts/slideLayout838.xml"/><Relationship Id="rId4" Type="http://schemas.openxmlformats.org/officeDocument/2006/relationships/slideLayout" Target="../slideLayouts/slideLayout832.xml"/><Relationship Id="rId9" Type="http://schemas.openxmlformats.org/officeDocument/2006/relationships/slideLayout" Target="../slideLayouts/slideLayout837.xml"/><Relationship Id="rId14" Type="http://schemas.openxmlformats.org/officeDocument/2006/relationships/image" Target="../media/image1.png"/></Relationships>
</file>

<file path=ppt/slideMasters/_rels/slideMaster7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8.xml"/><Relationship Id="rId13" Type="http://schemas.openxmlformats.org/officeDocument/2006/relationships/theme" Target="../theme/theme71.xml"/><Relationship Id="rId3" Type="http://schemas.openxmlformats.org/officeDocument/2006/relationships/slideLayout" Target="../slideLayouts/slideLayout843.xml"/><Relationship Id="rId7" Type="http://schemas.openxmlformats.org/officeDocument/2006/relationships/slideLayout" Target="../slideLayouts/slideLayout847.xml"/><Relationship Id="rId12" Type="http://schemas.openxmlformats.org/officeDocument/2006/relationships/slideLayout" Target="../slideLayouts/slideLayout852.xml"/><Relationship Id="rId2" Type="http://schemas.openxmlformats.org/officeDocument/2006/relationships/slideLayout" Target="../slideLayouts/slideLayout842.xml"/><Relationship Id="rId1" Type="http://schemas.openxmlformats.org/officeDocument/2006/relationships/slideLayout" Target="../slideLayouts/slideLayout841.xml"/><Relationship Id="rId6" Type="http://schemas.openxmlformats.org/officeDocument/2006/relationships/slideLayout" Target="../slideLayouts/slideLayout846.xml"/><Relationship Id="rId11" Type="http://schemas.openxmlformats.org/officeDocument/2006/relationships/slideLayout" Target="../slideLayouts/slideLayout851.xml"/><Relationship Id="rId5" Type="http://schemas.openxmlformats.org/officeDocument/2006/relationships/slideLayout" Target="../slideLayouts/slideLayout845.xml"/><Relationship Id="rId10" Type="http://schemas.openxmlformats.org/officeDocument/2006/relationships/slideLayout" Target="../slideLayouts/slideLayout850.xml"/><Relationship Id="rId4" Type="http://schemas.openxmlformats.org/officeDocument/2006/relationships/slideLayout" Target="../slideLayouts/slideLayout844.xml"/><Relationship Id="rId9" Type="http://schemas.openxmlformats.org/officeDocument/2006/relationships/slideLayout" Target="../slideLayouts/slideLayout849.xml"/><Relationship Id="rId14" Type="http://schemas.openxmlformats.org/officeDocument/2006/relationships/image" Target="../media/image1.png"/></Relationships>
</file>

<file path=ppt/slideMasters/_rels/slideMaster7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60.xml"/><Relationship Id="rId13" Type="http://schemas.openxmlformats.org/officeDocument/2006/relationships/theme" Target="../theme/theme72.xml"/><Relationship Id="rId3" Type="http://schemas.openxmlformats.org/officeDocument/2006/relationships/slideLayout" Target="../slideLayouts/slideLayout855.xml"/><Relationship Id="rId7" Type="http://schemas.openxmlformats.org/officeDocument/2006/relationships/slideLayout" Target="../slideLayouts/slideLayout859.xml"/><Relationship Id="rId12" Type="http://schemas.openxmlformats.org/officeDocument/2006/relationships/slideLayout" Target="../slideLayouts/slideLayout864.xml"/><Relationship Id="rId2" Type="http://schemas.openxmlformats.org/officeDocument/2006/relationships/slideLayout" Target="../slideLayouts/slideLayout854.xml"/><Relationship Id="rId1" Type="http://schemas.openxmlformats.org/officeDocument/2006/relationships/slideLayout" Target="../slideLayouts/slideLayout853.xml"/><Relationship Id="rId6" Type="http://schemas.openxmlformats.org/officeDocument/2006/relationships/slideLayout" Target="../slideLayouts/slideLayout858.xml"/><Relationship Id="rId11" Type="http://schemas.openxmlformats.org/officeDocument/2006/relationships/slideLayout" Target="../slideLayouts/slideLayout863.xml"/><Relationship Id="rId5" Type="http://schemas.openxmlformats.org/officeDocument/2006/relationships/slideLayout" Target="../slideLayouts/slideLayout857.xml"/><Relationship Id="rId10" Type="http://schemas.openxmlformats.org/officeDocument/2006/relationships/slideLayout" Target="../slideLayouts/slideLayout862.xml"/><Relationship Id="rId4" Type="http://schemas.openxmlformats.org/officeDocument/2006/relationships/slideLayout" Target="../slideLayouts/slideLayout856.xml"/><Relationship Id="rId9" Type="http://schemas.openxmlformats.org/officeDocument/2006/relationships/slideLayout" Target="../slideLayouts/slideLayout861.xml"/><Relationship Id="rId14" Type="http://schemas.openxmlformats.org/officeDocument/2006/relationships/image" Target="../media/image1.png"/></Relationships>
</file>

<file path=ppt/slideMasters/_rels/slideMaster7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2.xml"/><Relationship Id="rId13" Type="http://schemas.openxmlformats.org/officeDocument/2006/relationships/theme" Target="../theme/theme73.xml"/><Relationship Id="rId3" Type="http://schemas.openxmlformats.org/officeDocument/2006/relationships/slideLayout" Target="../slideLayouts/slideLayout867.xml"/><Relationship Id="rId7" Type="http://schemas.openxmlformats.org/officeDocument/2006/relationships/slideLayout" Target="../slideLayouts/slideLayout871.xml"/><Relationship Id="rId12" Type="http://schemas.openxmlformats.org/officeDocument/2006/relationships/slideLayout" Target="../slideLayouts/slideLayout876.xml"/><Relationship Id="rId2" Type="http://schemas.openxmlformats.org/officeDocument/2006/relationships/slideLayout" Target="../slideLayouts/slideLayout866.xml"/><Relationship Id="rId1" Type="http://schemas.openxmlformats.org/officeDocument/2006/relationships/slideLayout" Target="../slideLayouts/slideLayout865.xml"/><Relationship Id="rId6" Type="http://schemas.openxmlformats.org/officeDocument/2006/relationships/slideLayout" Target="../slideLayouts/slideLayout870.xml"/><Relationship Id="rId11" Type="http://schemas.openxmlformats.org/officeDocument/2006/relationships/slideLayout" Target="../slideLayouts/slideLayout875.xml"/><Relationship Id="rId5" Type="http://schemas.openxmlformats.org/officeDocument/2006/relationships/slideLayout" Target="../slideLayouts/slideLayout869.xml"/><Relationship Id="rId10" Type="http://schemas.openxmlformats.org/officeDocument/2006/relationships/slideLayout" Target="../slideLayouts/slideLayout874.xml"/><Relationship Id="rId4" Type="http://schemas.openxmlformats.org/officeDocument/2006/relationships/slideLayout" Target="../slideLayouts/slideLayout868.xml"/><Relationship Id="rId9" Type="http://schemas.openxmlformats.org/officeDocument/2006/relationships/slideLayout" Target="../slideLayouts/slideLayout873.xml"/><Relationship Id="rId14" Type="http://schemas.openxmlformats.org/officeDocument/2006/relationships/image" Target="../media/image1.png"/></Relationships>
</file>

<file path=ppt/slideMasters/_rels/slideMaster7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4.xml"/><Relationship Id="rId13" Type="http://schemas.openxmlformats.org/officeDocument/2006/relationships/theme" Target="../theme/theme74.xml"/><Relationship Id="rId3" Type="http://schemas.openxmlformats.org/officeDocument/2006/relationships/slideLayout" Target="../slideLayouts/slideLayout879.xml"/><Relationship Id="rId7" Type="http://schemas.openxmlformats.org/officeDocument/2006/relationships/slideLayout" Target="../slideLayouts/slideLayout883.xml"/><Relationship Id="rId12" Type="http://schemas.openxmlformats.org/officeDocument/2006/relationships/slideLayout" Target="../slideLayouts/slideLayout888.xml"/><Relationship Id="rId2" Type="http://schemas.openxmlformats.org/officeDocument/2006/relationships/slideLayout" Target="../slideLayouts/slideLayout878.xml"/><Relationship Id="rId1" Type="http://schemas.openxmlformats.org/officeDocument/2006/relationships/slideLayout" Target="../slideLayouts/slideLayout877.xml"/><Relationship Id="rId6" Type="http://schemas.openxmlformats.org/officeDocument/2006/relationships/slideLayout" Target="../slideLayouts/slideLayout882.xml"/><Relationship Id="rId11" Type="http://schemas.openxmlformats.org/officeDocument/2006/relationships/slideLayout" Target="../slideLayouts/slideLayout887.xml"/><Relationship Id="rId5" Type="http://schemas.openxmlformats.org/officeDocument/2006/relationships/slideLayout" Target="../slideLayouts/slideLayout881.xml"/><Relationship Id="rId10" Type="http://schemas.openxmlformats.org/officeDocument/2006/relationships/slideLayout" Target="../slideLayouts/slideLayout886.xml"/><Relationship Id="rId4" Type="http://schemas.openxmlformats.org/officeDocument/2006/relationships/slideLayout" Target="../slideLayouts/slideLayout880.xml"/><Relationship Id="rId9" Type="http://schemas.openxmlformats.org/officeDocument/2006/relationships/slideLayout" Target="../slideLayouts/slideLayout885.xml"/><Relationship Id="rId14" Type="http://schemas.openxmlformats.org/officeDocument/2006/relationships/image" Target="../media/image1.png"/></Relationships>
</file>

<file path=ppt/slideMasters/_rels/slideMaster7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96.xml"/><Relationship Id="rId13" Type="http://schemas.openxmlformats.org/officeDocument/2006/relationships/theme" Target="../theme/theme75.xml"/><Relationship Id="rId3" Type="http://schemas.openxmlformats.org/officeDocument/2006/relationships/slideLayout" Target="../slideLayouts/slideLayout891.xml"/><Relationship Id="rId7" Type="http://schemas.openxmlformats.org/officeDocument/2006/relationships/slideLayout" Target="../slideLayouts/slideLayout895.xml"/><Relationship Id="rId12" Type="http://schemas.openxmlformats.org/officeDocument/2006/relationships/slideLayout" Target="../slideLayouts/slideLayout900.xml"/><Relationship Id="rId2" Type="http://schemas.openxmlformats.org/officeDocument/2006/relationships/slideLayout" Target="../slideLayouts/slideLayout890.xml"/><Relationship Id="rId1" Type="http://schemas.openxmlformats.org/officeDocument/2006/relationships/slideLayout" Target="../slideLayouts/slideLayout889.xml"/><Relationship Id="rId6" Type="http://schemas.openxmlformats.org/officeDocument/2006/relationships/slideLayout" Target="../slideLayouts/slideLayout894.xml"/><Relationship Id="rId11" Type="http://schemas.openxmlformats.org/officeDocument/2006/relationships/slideLayout" Target="../slideLayouts/slideLayout899.xml"/><Relationship Id="rId5" Type="http://schemas.openxmlformats.org/officeDocument/2006/relationships/slideLayout" Target="../slideLayouts/slideLayout893.xml"/><Relationship Id="rId10" Type="http://schemas.openxmlformats.org/officeDocument/2006/relationships/slideLayout" Target="../slideLayouts/slideLayout898.xml"/><Relationship Id="rId4" Type="http://schemas.openxmlformats.org/officeDocument/2006/relationships/slideLayout" Target="../slideLayouts/slideLayout892.xml"/><Relationship Id="rId9" Type="http://schemas.openxmlformats.org/officeDocument/2006/relationships/slideLayout" Target="../slideLayouts/slideLayout897.xml"/><Relationship Id="rId14" Type="http://schemas.openxmlformats.org/officeDocument/2006/relationships/image" Target="../media/image1.png"/></Relationships>
</file>

<file path=ppt/slideMasters/_rels/slideMaster7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08.xml"/><Relationship Id="rId13" Type="http://schemas.openxmlformats.org/officeDocument/2006/relationships/theme" Target="../theme/theme76.xml"/><Relationship Id="rId3" Type="http://schemas.openxmlformats.org/officeDocument/2006/relationships/slideLayout" Target="../slideLayouts/slideLayout903.xml"/><Relationship Id="rId7" Type="http://schemas.openxmlformats.org/officeDocument/2006/relationships/slideLayout" Target="../slideLayouts/slideLayout907.xml"/><Relationship Id="rId12" Type="http://schemas.openxmlformats.org/officeDocument/2006/relationships/slideLayout" Target="../slideLayouts/slideLayout912.xml"/><Relationship Id="rId2" Type="http://schemas.openxmlformats.org/officeDocument/2006/relationships/slideLayout" Target="../slideLayouts/slideLayout902.xml"/><Relationship Id="rId1" Type="http://schemas.openxmlformats.org/officeDocument/2006/relationships/slideLayout" Target="../slideLayouts/slideLayout901.xml"/><Relationship Id="rId6" Type="http://schemas.openxmlformats.org/officeDocument/2006/relationships/slideLayout" Target="../slideLayouts/slideLayout906.xml"/><Relationship Id="rId11" Type="http://schemas.openxmlformats.org/officeDocument/2006/relationships/slideLayout" Target="../slideLayouts/slideLayout911.xml"/><Relationship Id="rId5" Type="http://schemas.openxmlformats.org/officeDocument/2006/relationships/slideLayout" Target="../slideLayouts/slideLayout905.xml"/><Relationship Id="rId10" Type="http://schemas.openxmlformats.org/officeDocument/2006/relationships/slideLayout" Target="../slideLayouts/slideLayout910.xml"/><Relationship Id="rId4" Type="http://schemas.openxmlformats.org/officeDocument/2006/relationships/slideLayout" Target="../slideLayouts/slideLayout904.xml"/><Relationship Id="rId9" Type="http://schemas.openxmlformats.org/officeDocument/2006/relationships/slideLayout" Target="../slideLayouts/slideLayout909.xml"/><Relationship Id="rId14" Type="http://schemas.openxmlformats.org/officeDocument/2006/relationships/image" Target="../media/image1.png"/></Relationships>
</file>

<file path=ppt/slideMasters/_rels/slideMaster7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0.xml"/><Relationship Id="rId13" Type="http://schemas.openxmlformats.org/officeDocument/2006/relationships/theme" Target="../theme/theme77.xml"/><Relationship Id="rId3" Type="http://schemas.openxmlformats.org/officeDocument/2006/relationships/slideLayout" Target="../slideLayouts/slideLayout915.xml"/><Relationship Id="rId7" Type="http://schemas.openxmlformats.org/officeDocument/2006/relationships/slideLayout" Target="../slideLayouts/slideLayout919.xml"/><Relationship Id="rId12" Type="http://schemas.openxmlformats.org/officeDocument/2006/relationships/slideLayout" Target="../slideLayouts/slideLayout924.xml"/><Relationship Id="rId2" Type="http://schemas.openxmlformats.org/officeDocument/2006/relationships/slideLayout" Target="../slideLayouts/slideLayout914.xml"/><Relationship Id="rId1" Type="http://schemas.openxmlformats.org/officeDocument/2006/relationships/slideLayout" Target="../slideLayouts/slideLayout913.xml"/><Relationship Id="rId6" Type="http://schemas.openxmlformats.org/officeDocument/2006/relationships/slideLayout" Target="../slideLayouts/slideLayout918.xml"/><Relationship Id="rId11" Type="http://schemas.openxmlformats.org/officeDocument/2006/relationships/slideLayout" Target="../slideLayouts/slideLayout923.xml"/><Relationship Id="rId5" Type="http://schemas.openxmlformats.org/officeDocument/2006/relationships/slideLayout" Target="../slideLayouts/slideLayout917.xml"/><Relationship Id="rId10" Type="http://schemas.openxmlformats.org/officeDocument/2006/relationships/slideLayout" Target="../slideLayouts/slideLayout922.xml"/><Relationship Id="rId4" Type="http://schemas.openxmlformats.org/officeDocument/2006/relationships/slideLayout" Target="../slideLayouts/slideLayout916.xml"/><Relationship Id="rId9" Type="http://schemas.openxmlformats.org/officeDocument/2006/relationships/slideLayout" Target="../slideLayouts/slideLayout921.xml"/><Relationship Id="rId14" Type="http://schemas.openxmlformats.org/officeDocument/2006/relationships/image" Target="../media/image1.png"/></Relationships>
</file>

<file path=ppt/slideMasters/_rels/slideMaster7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32.xml"/><Relationship Id="rId13" Type="http://schemas.openxmlformats.org/officeDocument/2006/relationships/theme" Target="../theme/theme78.xml"/><Relationship Id="rId3" Type="http://schemas.openxmlformats.org/officeDocument/2006/relationships/slideLayout" Target="../slideLayouts/slideLayout927.xml"/><Relationship Id="rId7" Type="http://schemas.openxmlformats.org/officeDocument/2006/relationships/slideLayout" Target="../slideLayouts/slideLayout931.xml"/><Relationship Id="rId12" Type="http://schemas.openxmlformats.org/officeDocument/2006/relationships/slideLayout" Target="../slideLayouts/slideLayout936.xml"/><Relationship Id="rId2" Type="http://schemas.openxmlformats.org/officeDocument/2006/relationships/slideLayout" Target="../slideLayouts/slideLayout926.xml"/><Relationship Id="rId1" Type="http://schemas.openxmlformats.org/officeDocument/2006/relationships/slideLayout" Target="../slideLayouts/slideLayout925.xml"/><Relationship Id="rId6" Type="http://schemas.openxmlformats.org/officeDocument/2006/relationships/slideLayout" Target="../slideLayouts/slideLayout930.xml"/><Relationship Id="rId11" Type="http://schemas.openxmlformats.org/officeDocument/2006/relationships/slideLayout" Target="../slideLayouts/slideLayout935.xml"/><Relationship Id="rId5" Type="http://schemas.openxmlformats.org/officeDocument/2006/relationships/slideLayout" Target="../slideLayouts/slideLayout929.xml"/><Relationship Id="rId10" Type="http://schemas.openxmlformats.org/officeDocument/2006/relationships/slideLayout" Target="../slideLayouts/slideLayout934.xml"/><Relationship Id="rId4" Type="http://schemas.openxmlformats.org/officeDocument/2006/relationships/slideLayout" Target="../slideLayouts/slideLayout928.xml"/><Relationship Id="rId9" Type="http://schemas.openxmlformats.org/officeDocument/2006/relationships/slideLayout" Target="../slideLayouts/slideLayout933.xml"/><Relationship Id="rId14" Type="http://schemas.openxmlformats.org/officeDocument/2006/relationships/image" Target="../media/image1.png"/></Relationships>
</file>

<file path=ppt/slideMasters/_rels/slideMaster7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4.xml"/><Relationship Id="rId13" Type="http://schemas.openxmlformats.org/officeDocument/2006/relationships/theme" Target="../theme/theme79.xml"/><Relationship Id="rId3" Type="http://schemas.openxmlformats.org/officeDocument/2006/relationships/slideLayout" Target="../slideLayouts/slideLayout939.xml"/><Relationship Id="rId7" Type="http://schemas.openxmlformats.org/officeDocument/2006/relationships/slideLayout" Target="../slideLayouts/slideLayout943.xml"/><Relationship Id="rId12" Type="http://schemas.openxmlformats.org/officeDocument/2006/relationships/slideLayout" Target="../slideLayouts/slideLayout948.xml"/><Relationship Id="rId2" Type="http://schemas.openxmlformats.org/officeDocument/2006/relationships/slideLayout" Target="../slideLayouts/slideLayout938.xml"/><Relationship Id="rId1" Type="http://schemas.openxmlformats.org/officeDocument/2006/relationships/slideLayout" Target="../slideLayouts/slideLayout937.xml"/><Relationship Id="rId6" Type="http://schemas.openxmlformats.org/officeDocument/2006/relationships/slideLayout" Target="../slideLayouts/slideLayout942.xml"/><Relationship Id="rId11" Type="http://schemas.openxmlformats.org/officeDocument/2006/relationships/slideLayout" Target="../slideLayouts/slideLayout947.xml"/><Relationship Id="rId5" Type="http://schemas.openxmlformats.org/officeDocument/2006/relationships/slideLayout" Target="../slideLayouts/slideLayout941.xml"/><Relationship Id="rId10" Type="http://schemas.openxmlformats.org/officeDocument/2006/relationships/slideLayout" Target="../slideLayouts/slideLayout946.xml"/><Relationship Id="rId4" Type="http://schemas.openxmlformats.org/officeDocument/2006/relationships/slideLayout" Target="../slideLayouts/slideLayout940.xml"/><Relationship Id="rId9" Type="http://schemas.openxmlformats.org/officeDocument/2006/relationships/slideLayout" Target="../slideLayouts/slideLayout945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0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5.xml"/><Relationship Id="rId7" Type="http://schemas.openxmlformats.org/officeDocument/2006/relationships/slideLayout" Target="../slideLayouts/slideLayout89.xml"/><Relationship Id="rId12" Type="http://schemas.openxmlformats.org/officeDocument/2006/relationships/slideLayout" Target="../slideLayouts/slideLayout94.xml"/><Relationship Id="rId2" Type="http://schemas.openxmlformats.org/officeDocument/2006/relationships/slideLayout" Target="../slideLayouts/slideLayout84.xml"/><Relationship Id="rId1" Type="http://schemas.openxmlformats.org/officeDocument/2006/relationships/slideLayout" Target="../slideLayouts/slideLayout83.xml"/><Relationship Id="rId6" Type="http://schemas.openxmlformats.org/officeDocument/2006/relationships/slideLayout" Target="../slideLayouts/slideLayout88.xml"/><Relationship Id="rId11" Type="http://schemas.openxmlformats.org/officeDocument/2006/relationships/slideLayout" Target="../slideLayouts/slideLayout93.xml"/><Relationship Id="rId5" Type="http://schemas.openxmlformats.org/officeDocument/2006/relationships/slideLayout" Target="../slideLayouts/slideLayout87.xml"/><Relationship Id="rId10" Type="http://schemas.openxmlformats.org/officeDocument/2006/relationships/slideLayout" Target="../slideLayouts/slideLayout92.xml"/><Relationship Id="rId4" Type="http://schemas.openxmlformats.org/officeDocument/2006/relationships/slideLayout" Target="../slideLayouts/slideLayout86.xml"/><Relationship Id="rId9" Type="http://schemas.openxmlformats.org/officeDocument/2006/relationships/slideLayout" Target="../slideLayouts/slideLayout91.xml"/><Relationship Id="rId14" Type="http://schemas.openxmlformats.org/officeDocument/2006/relationships/image" Target="../media/image1.png"/></Relationships>
</file>

<file path=ppt/slideMasters/_rels/slideMaster8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56.xml"/><Relationship Id="rId13" Type="http://schemas.openxmlformats.org/officeDocument/2006/relationships/theme" Target="../theme/theme80.xml"/><Relationship Id="rId3" Type="http://schemas.openxmlformats.org/officeDocument/2006/relationships/slideLayout" Target="../slideLayouts/slideLayout951.xml"/><Relationship Id="rId7" Type="http://schemas.openxmlformats.org/officeDocument/2006/relationships/slideLayout" Target="../slideLayouts/slideLayout955.xml"/><Relationship Id="rId12" Type="http://schemas.openxmlformats.org/officeDocument/2006/relationships/slideLayout" Target="../slideLayouts/slideLayout960.xml"/><Relationship Id="rId2" Type="http://schemas.openxmlformats.org/officeDocument/2006/relationships/slideLayout" Target="../slideLayouts/slideLayout950.xml"/><Relationship Id="rId1" Type="http://schemas.openxmlformats.org/officeDocument/2006/relationships/slideLayout" Target="../slideLayouts/slideLayout949.xml"/><Relationship Id="rId6" Type="http://schemas.openxmlformats.org/officeDocument/2006/relationships/slideLayout" Target="../slideLayouts/slideLayout954.xml"/><Relationship Id="rId11" Type="http://schemas.openxmlformats.org/officeDocument/2006/relationships/slideLayout" Target="../slideLayouts/slideLayout959.xml"/><Relationship Id="rId5" Type="http://schemas.openxmlformats.org/officeDocument/2006/relationships/slideLayout" Target="../slideLayouts/slideLayout953.xml"/><Relationship Id="rId10" Type="http://schemas.openxmlformats.org/officeDocument/2006/relationships/slideLayout" Target="../slideLayouts/slideLayout958.xml"/><Relationship Id="rId4" Type="http://schemas.openxmlformats.org/officeDocument/2006/relationships/slideLayout" Target="../slideLayouts/slideLayout952.xml"/><Relationship Id="rId9" Type="http://schemas.openxmlformats.org/officeDocument/2006/relationships/slideLayout" Target="../slideLayouts/slideLayout957.xml"/><Relationship Id="rId14" Type="http://schemas.openxmlformats.org/officeDocument/2006/relationships/image" Target="../media/image1.png"/></Relationships>
</file>

<file path=ppt/slideMasters/_rels/slideMaster8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8.xml"/><Relationship Id="rId13" Type="http://schemas.openxmlformats.org/officeDocument/2006/relationships/theme" Target="../theme/theme81.xml"/><Relationship Id="rId3" Type="http://schemas.openxmlformats.org/officeDocument/2006/relationships/slideLayout" Target="../slideLayouts/slideLayout963.xml"/><Relationship Id="rId7" Type="http://schemas.openxmlformats.org/officeDocument/2006/relationships/slideLayout" Target="../slideLayouts/slideLayout967.xml"/><Relationship Id="rId12" Type="http://schemas.openxmlformats.org/officeDocument/2006/relationships/slideLayout" Target="../slideLayouts/slideLayout972.xml"/><Relationship Id="rId2" Type="http://schemas.openxmlformats.org/officeDocument/2006/relationships/slideLayout" Target="../slideLayouts/slideLayout962.xml"/><Relationship Id="rId1" Type="http://schemas.openxmlformats.org/officeDocument/2006/relationships/slideLayout" Target="../slideLayouts/slideLayout961.xml"/><Relationship Id="rId6" Type="http://schemas.openxmlformats.org/officeDocument/2006/relationships/slideLayout" Target="../slideLayouts/slideLayout966.xml"/><Relationship Id="rId11" Type="http://schemas.openxmlformats.org/officeDocument/2006/relationships/slideLayout" Target="../slideLayouts/slideLayout971.xml"/><Relationship Id="rId5" Type="http://schemas.openxmlformats.org/officeDocument/2006/relationships/slideLayout" Target="../slideLayouts/slideLayout965.xml"/><Relationship Id="rId10" Type="http://schemas.openxmlformats.org/officeDocument/2006/relationships/slideLayout" Target="../slideLayouts/slideLayout970.xml"/><Relationship Id="rId4" Type="http://schemas.openxmlformats.org/officeDocument/2006/relationships/slideLayout" Target="../slideLayouts/slideLayout964.xml"/><Relationship Id="rId9" Type="http://schemas.openxmlformats.org/officeDocument/2006/relationships/slideLayout" Target="../slideLayouts/slideLayout969.xml"/><Relationship Id="rId14" Type="http://schemas.openxmlformats.org/officeDocument/2006/relationships/image" Target="../media/image1.png"/></Relationships>
</file>

<file path=ppt/slideMasters/_rels/slideMaster8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0.xml"/><Relationship Id="rId13" Type="http://schemas.openxmlformats.org/officeDocument/2006/relationships/theme" Target="../theme/theme82.xml"/><Relationship Id="rId3" Type="http://schemas.openxmlformats.org/officeDocument/2006/relationships/slideLayout" Target="../slideLayouts/slideLayout975.xml"/><Relationship Id="rId7" Type="http://schemas.openxmlformats.org/officeDocument/2006/relationships/slideLayout" Target="../slideLayouts/slideLayout979.xml"/><Relationship Id="rId12" Type="http://schemas.openxmlformats.org/officeDocument/2006/relationships/slideLayout" Target="../slideLayouts/slideLayout984.xml"/><Relationship Id="rId2" Type="http://schemas.openxmlformats.org/officeDocument/2006/relationships/slideLayout" Target="../slideLayouts/slideLayout974.xml"/><Relationship Id="rId1" Type="http://schemas.openxmlformats.org/officeDocument/2006/relationships/slideLayout" Target="../slideLayouts/slideLayout973.xml"/><Relationship Id="rId6" Type="http://schemas.openxmlformats.org/officeDocument/2006/relationships/slideLayout" Target="../slideLayouts/slideLayout978.xml"/><Relationship Id="rId11" Type="http://schemas.openxmlformats.org/officeDocument/2006/relationships/slideLayout" Target="../slideLayouts/slideLayout983.xml"/><Relationship Id="rId5" Type="http://schemas.openxmlformats.org/officeDocument/2006/relationships/slideLayout" Target="../slideLayouts/slideLayout977.xml"/><Relationship Id="rId10" Type="http://schemas.openxmlformats.org/officeDocument/2006/relationships/slideLayout" Target="../slideLayouts/slideLayout982.xml"/><Relationship Id="rId4" Type="http://schemas.openxmlformats.org/officeDocument/2006/relationships/slideLayout" Target="../slideLayouts/slideLayout976.xml"/><Relationship Id="rId9" Type="http://schemas.openxmlformats.org/officeDocument/2006/relationships/slideLayout" Target="../slideLayouts/slideLayout981.xml"/><Relationship Id="rId14" Type="http://schemas.openxmlformats.org/officeDocument/2006/relationships/image" Target="../media/image1.png"/></Relationships>
</file>

<file path=ppt/slideMasters/_rels/slideMaster8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92.xml"/><Relationship Id="rId13" Type="http://schemas.openxmlformats.org/officeDocument/2006/relationships/theme" Target="../theme/theme83.xml"/><Relationship Id="rId3" Type="http://schemas.openxmlformats.org/officeDocument/2006/relationships/slideLayout" Target="../slideLayouts/slideLayout987.xml"/><Relationship Id="rId7" Type="http://schemas.openxmlformats.org/officeDocument/2006/relationships/slideLayout" Target="../slideLayouts/slideLayout991.xml"/><Relationship Id="rId12" Type="http://schemas.openxmlformats.org/officeDocument/2006/relationships/slideLayout" Target="../slideLayouts/slideLayout996.xml"/><Relationship Id="rId2" Type="http://schemas.openxmlformats.org/officeDocument/2006/relationships/slideLayout" Target="../slideLayouts/slideLayout986.xml"/><Relationship Id="rId1" Type="http://schemas.openxmlformats.org/officeDocument/2006/relationships/slideLayout" Target="../slideLayouts/slideLayout985.xml"/><Relationship Id="rId6" Type="http://schemas.openxmlformats.org/officeDocument/2006/relationships/slideLayout" Target="../slideLayouts/slideLayout990.xml"/><Relationship Id="rId11" Type="http://schemas.openxmlformats.org/officeDocument/2006/relationships/slideLayout" Target="../slideLayouts/slideLayout995.xml"/><Relationship Id="rId5" Type="http://schemas.openxmlformats.org/officeDocument/2006/relationships/slideLayout" Target="../slideLayouts/slideLayout989.xml"/><Relationship Id="rId10" Type="http://schemas.openxmlformats.org/officeDocument/2006/relationships/slideLayout" Target="../slideLayouts/slideLayout994.xml"/><Relationship Id="rId4" Type="http://schemas.openxmlformats.org/officeDocument/2006/relationships/slideLayout" Target="../slideLayouts/slideLayout988.xml"/><Relationship Id="rId9" Type="http://schemas.openxmlformats.org/officeDocument/2006/relationships/slideLayout" Target="../slideLayouts/slideLayout993.xml"/><Relationship Id="rId14" Type="http://schemas.openxmlformats.org/officeDocument/2006/relationships/image" Target="../media/image1.png"/></Relationships>
</file>

<file path=ppt/slideMasters/_rels/slideMaster8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04.xml"/><Relationship Id="rId13" Type="http://schemas.openxmlformats.org/officeDocument/2006/relationships/theme" Target="../theme/theme84.xml"/><Relationship Id="rId3" Type="http://schemas.openxmlformats.org/officeDocument/2006/relationships/slideLayout" Target="../slideLayouts/slideLayout999.xml"/><Relationship Id="rId7" Type="http://schemas.openxmlformats.org/officeDocument/2006/relationships/slideLayout" Target="../slideLayouts/slideLayout1003.xml"/><Relationship Id="rId12" Type="http://schemas.openxmlformats.org/officeDocument/2006/relationships/slideLayout" Target="../slideLayouts/slideLayout1008.xml"/><Relationship Id="rId2" Type="http://schemas.openxmlformats.org/officeDocument/2006/relationships/slideLayout" Target="../slideLayouts/slideLayout998.xml"/><Relationship Id="rId1" Type="http://schemas.openxmlformats.org/officeDocument/2006/relationships/slideLayout" Target="../slideLayouts/slideLayout997.xml"/><Relationship Id="rId6" Type="http://schemas.openxmlformats.org/officeDocument/2006/relationships/slideLayout" Target="../slideLayouts/slideLayout1002.xml"/><Relationship Id="rId11" Type="http://schemas.openxmlformats.org/officeDocument/2006/relationships/slideLayout" Target="../slideLayouts/slideLayout1007.xml"/><Relationship Id="rId5" Type="http://schemas.openxmlformats.org/officeDocument/2006/relationships/slideLayout" Target="../slideLayouts/slideLayout1001.xml"/><Relationship Id="rId10" Type="http://schemas.openxmlformats.org/officeDocument/2006/relationships/slideLayout" Target="../slideLayouts/slideLayout1006.xml"/><Relationship Id="rId4" Type="http://schemas.openxmlformats.org/officeDocument/2006/relationships/slideLayout" Target="../slideLayouts/slideLayout1000.xml"/><Relationship Id="rId9" Type="http://schemas.openxmlformats.org/officeDocument/2006/relationships/slideLayout" Target="../slideLayouts/slideLayout1005.xml"/><Relationship Id="rId14" Type="http://schemas.openxmlformats.org/officeDocument/2006/relationships/image" Target="../media/image1.png"/></Relationships>
</file>

<file path=ppt/slideMasters/_rels/slideMaster8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16.xml"/><Relationship Id="rId13" Type="http://schemas.openxmlformats.org/officeDocument/2006/relationships/theme" Target="../theme/theme85.xml"/><Relationship Id="rId3" Type="http://schemas.openxmlformats.org/officeDocument/2006/relationships/slideLayout" Target="../slideLayouts/slideLayout1011.xml"/><Relationship Id="rId7" Type="http://schemas.openxmlformats.org/officeDocument/2006/relationships/slideLayout" Target="../slideLayouts/slideLayout1015.xml"/><Relationship Id="rId12" Type="http://schemas.openxmlformats.org/officeDocument/2006/relationships/slideLayout" Target="../slideLayouts/slideLayout1020.xml"/><Relationship Id="rId2" Type="http://schemas.openxmlformats.org/officeDocument/2006/relationships/slideLayout" Target="../slideLayouts/slideLayout1010.xml"/><Relationship Id="rId1" Type="http://schemas.openxmlformats.org/officeDocument/2006/relationships/slideLayout" Target="../slideLayouts/slideLayout1009.xml"/><Relationship Id="rId6" Type="http://schemas.openxmlformats.org/officeDocument/2006/relationships/slideLayout" Target="../slideLayouts/slideLayout1014.xml"/><Relationship Id="rId11" Type="http://schemas.openxmlformats.org/officeDocument/2006/relationships/slideLayout" Target="../slideLayouts/slideLayout1019.xml"/><Relationship Id="rId5" Type="http://schemas.openxmlformats.org/officeDocument/2006/relationships/slideLayout" Target="../slideLayouts/slideLayout1013.xml"/><Relationship Id="rId10" Type="http://schemas.openxmlformats.org/officeDocument/2006/relationships/slideLayout" Target="../slideLayouts/slideLayout1018.xml"/><Relationship Id="rId4" Type="http://schemas.openxmlformats.org/officeDocument/2006/relationships/slideLayout" Target="../slideLayouts/slideLayout1012.xml"/><Relationship Id="rId9" Type="http://schemas.openxmlformats.org/officeDocument/2006/relationships/slideLayout" Target="../slideLayouts/slideLayout1017.xml"/><Relationship Id="rId14" Type="http://schemas.openxmlformats.org/officeDocument/2006/relationships/image" Target="../media/image1.png"/></Relationships>
</file>

<file path=ppt/slideMasters/_rels/slideMaster8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8.xml"/><Relationship Id="rId13" Type="http://schemas.openxmlformats.org/officeDocument/2006/relationships/theme" Target="../theme/theme86.xml"/><Relationship Id="rId3" Type="http://schemas.openxmlformats.org/officeDocument/2006/relationships/slideLayout" Target="../slideLayouts/slideLayout1023.xml"/><Relationship Id="rId7" Type="http://schemas.openxmlformats.org/officeDocument/2006/relationships/slideLayout" Target="../slideLayouts/slideLayout1027.xml"/><Relationship Id="rId12" Type="http://schemas.openxmlformats.org/officeDocument/2006/relationships/slideLayout" Target="../slideLayouts/slideLayout1032.xml"/><Relationship Id="rId2" Type="http://schemas.openxmlformats.org/officeDocument/2006/relationships/slideLayout" Target="../slideLayouts/slideLayout1022.xml"/><Relationship Id="rId1" Type="http://schemas.openxmlformats.org/officeDocument/2006/relationships/slideLayout" Target="../slideLayouts/slideLayout1021.xml"/><Relationship Id="rId6" Type="http://schemas.openxmlformats.org/officeDocument/2006/relationships/slideLayout" Target="../slideLayouts/slideLayout1026.xml"/><Relationship Id="rId11" Type="http://schemas.openxmlformats.org/officeDocument/2006/relationships/slideLayout" Target="../slideLayouts/slideLayout1031.xml"/><Relationship Id="rId5" Type="http://schemas.openxmlformats.org/officeDocument/2006/relationships/slideLayout" Target="../slideLayouts/slideLayout1025.xml"/><Relationship Id="rId10" Type="http://schemas.openxmlformats.org/officeDocument/2006/relationships/slideLayout" Target="../slideLayouts/slideLayout1030.xml"/><Relationship Id="rId4" Type="http://schemas.openxmlformats.org/officeDocument/2006/relationships/slideLayout" Target="../slideLayouts/slideLayout1024.xml"/><Relationship Id="rId9" Type="http://schemas.openxmlformats.org/officeDocument/2006/relationships/slideLayout" Target="../slideLayouts/slideLayout1029.xml"/><Relationship Id="rId14" Type="http://schemas.openxmlformats.org/officeDocument/2006/relationships/image" Target="../media/image1.png"/></Relationships>
</file>

<file path=ppt/slideMasters/_rels/slideMaster8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0.xml"/><Relationship Id="rId13" Type="http://schemas.openxmlformats.org/officeDocument/2006/relationships/theme" Target="../theme/theme87.xml"/><Relationship Id="rId3" Type="http://schemas.openxmlformats.org/officeDocument/2006/relationships/slideLayout" Target="../slideLayouts/slideLayout1035.xml"/><Relationship Id="rId7" Type="http://schemas.openxmlformats.org/officeDocument/2006/relationships/slideLayout" Target="../slideLayouts/slideLayout1039.xml"/><Relationship Id="rId12" Type="http://schemas.openxmlformats.org/officeDocument/2006/relationships/slideLayout" Target="../slideLayouts/slideLayout1044.xml"/><Relationship Id="rId2" Type="http://schemas.openxmlformats.org/officeDocument/2006/relationships/slideLayout" Target="../slideLayouts/slideLayout1034.xml"/><Relationship Id="rId1" Type="http://schemas.openxmlformats.org/officeDocument/2006/relationships/slideLayout" Target="../slideLayouts/slideLayout1033.xml"/><Relationship Id="rId6" Type="http://schemas.openxmlformats.org/officeDocument/2006/relationships/slideLayout" Target="../slideLayouts/slideLayout1038.xml"/><Relationship Id="rId11" Type="http://schemas.openxmlformats.org/officeDocument/2006/relationships/slideLayout" Target="../slideLayouts/slideLayout1043.xml"/><Relationship Id="rId5" Type="http://schemas.openxmlformats.org/officeDocument/2006/relationships/slideLayout" Target="../slideLayouts/slideLayout1037.xml"/><Relationship Id="rId10" Type="http://schemas.openxmlformats.org/officeDocument/2006/relationships/slideLayout" Target="../slideLayouts/slideLayout1042.xml"/><Relationship Id="rId4" Type="http://schemas.openxmlformats.org/officeDocument/2006/relationships/slideLayout" Target="../slideLayouts/slideLayout1036.xml"/><Relationship Id="rId9" Type="http://schemas.openxmlformats.org/officeDocument/2006/relationships/slideLayout" Target="../slideLayouts/slideLayout1041.xml"/><Relationship Id="rId14" Type="http://schemas.openxmlformats.org/officeDocument/2006/relationships/image" Target="../media/image1.png"/></Relationships>
</file>

<file path=ppt/slideMasters/_rels/slideMaster8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52.xml"/><Relationship Id="rId13" Type="http://schemas.openxmlformats.org/officeDocument/2006/relationships/theme" Target="../theme/theme88.xml"/><Relationship Id="rId3" Type="http://schemas.openxmlformats.org/officeDocument/2006/relationships/slideLayout" Target="../slideLayouts/slideLayout1047.xml"/><Relationship Id="rId7" Type="http://schemas.openxmlformats.org/officeDocument/2006/relationships/slideLayout" Target="../slideLayouts/slideLayout1051.xml"/><Relationship Id="rId12" Type="http://schemas.openxmlformats.org/officeDocument/2006/relationships/slideLayout" Target="../slideLayouts/slideLayout1056.xml"/><Relationship Id="rId2" Type="http://schemas.openxmlformats.org/officeDocument/2006/relationships/slideLayout" Target="../slideLayouts/slideLayout1046.xml"/><Relationship Id="rId1" Type="http://schemas.openxmlformats.org/officeDocument/2006/relationships/slideLayout" Target="../slideLayouts/slideLayout1045.xml"/><Relationship Id="rId6" Type="http://schemas.openxmlformats.org/officeDocument/2006/relationships/slideLayout" Target="../slideLayouts/slideLayout1050.xml"/><Relationship Id="rId11" Type="http://schemas.openxmlformats.org/officeDocument/2006/relationships/slideLayout" Target="../slideLayouts/slideLayout1055.xml"/><Relationship Id="rId5" Type="http://schemas.openxmlformats.org/officeDocument/2006/relationships/slideLayout" Target="../slideLayouts/slideLayout1049.xml"/><Relationship Id="rId10" Type="http://schemas.openxmlformats.org/officeDocument/2006/relationships/slideLayout" Target="../slideLayouts/slideLayout1054.xml"/><Relationship Id="rId4" Type="http://schemas.openxmlformats.org/officeDocument/2006/relationships/slideLayout" Target="../slideLayouts/slideLayout1048.xml"/><Relationship Id="rId9" Type="http://schemas.openxmlformats.org/officeDocument/2006/relationships/slideLayout" Target="../slideLayouts/slideLayout1053.xml"/><Relationship Id="rId14" Type="http://schemas.openxmlformats.org/officeDocument/2006/relationships/image" Target="../media/image1.png"/></Relationships>
</file>

<file path=ppt/slideMasters/_rels/slideMaster8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64.xml"/><Relationship Id="rId13" Type="http://schemas.openxmlformats.org/officeDocument/2006/relationships/theme" Target="../theme/theme89.xml"/><Relationship Id="rId3" Type="http://schemas.openxmlformats.org/officeDocument/2006/relationships/slideLayout" Target="../slideLayouts/slideLayout1059.xml"/><Relationship Id="rId7" Type="http://schemas.openxmlformats.org/officeDocument/2006/relationships/slideLayout" Target="../slideLayouts/slideLayout1063.xml"/><Relationship Id="rId12" Type="http://schemas.openxmlformats.org/officeDocument/2006/relationships/slideLayout" Target="../slideLayouts/slideLayout1068.xml"/><Relationship Id="rId2" Type="http://schemas.openxmlformats.org/officeDocument/2006/relationships/slideLayout" Target="../slideLayouts/slideLayout1058.xml"/><Relationship Id="rId1" Type="http://schemas.openxmlformats.org/officeDocument/2006/relationships/slideLayout" Target="../slideLayouts/slideLayout1057.xml"/><Relationship Id="rId6" Type="http://schemas.openxmlformats.org/officeDocument/2006/relationships/slideLayout" Target="../slideLayouts/slideLayout1062.xml"/><Relationship Id="rId11" Type="http://schemas.openxmlformats.org/officeDocument/2006/relationships/slideLayout" Target="../slideLayouts/slideLayout1067.xml"/><Relationship Id="rId5" Type="http://schemas.openxmlformats.org/officeDocument/2006/relationships/slideLayout" Target="../slideLayouts/slideLayout1061.xml"/><Relationship Id="rId10" Type="http://schemas.openxmlformats.org/officeDocument/2006/relationships/slideLayout" Target="../slideLayouts/slideLayout1066.xml"/><Relationship Id="rId4" Type="http://schemas.openxmlformats.org/officeDocument/2006/relationships/slideLayout" Target="../slideLayouts/slideLayout1060.xml"/><Relationship Id="rId9" Type="http://schemas.openxmlformats.org/officeDocument/2006/relationships/slideLayout" Target="../slideLayouts/slideLayout1065.xml"/><Relationship Id="rId14" Type="http://schemas.openxmlformats.org/officeDocument/2006/relationships/image" Target="../media/image1.pn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2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7.xml"/><Relationship Id="rId7" Type="http://schemas.openxmlformats.org/officeDocument/2006/relationships/slideLayout" Target="../slideLayouts/slideLayout101.xml"/><Relationship Id="rId12" Type="http://schemas.openxmlformats.org/officeDocument/2006/relationships/slideLayout" Target="../slideLayouts/slideLayout106.xml"/><Relationship Id="rId2" Type="http://schemas.openxmlformats.org/officeDocument/2006/relationships/slideLayout" Target="../slideLayouts/slideLayout96.xml"/><Relationship Id="rId1" Type="http://schemas.openxmlformats.org/officeDocument/2006/relationships/slideLayout" Target="../slideLayouts/slideLayout95.xml"/><Relationship Id="rId6" Type="http://schemas.openxmlformats.org/officeDocument/2006/relationships/slideLayout" Target="../slideLayouts/slideLayout100.xml"/><Relationship Id="rId11" Type="http://schemas.openxmlformats.org/officeDocument/2006/relationships/slideLayout" Target="../slideLayouts/slideLayout105.xml"/><Relationship Id="rId5" Type="http://schemas.openxmlformats.org/officeDocument/2006/relationships/slideLayout" Target="../slideLayouts/slideLayout99.xml"/><Relationship Id="rId10" Type="http://schemas.openxmlformats.org/officeDocument/2006/relationships/slideLayout" Target="../slideLayouts/slideLayout104.xml"/><Relationship Id="rId4" Type="http://schemas.openxmlformats.org/officeDocument/2006/relationships/slideLayout" Target="../slideLayouts/slideLayout98.xml"/><Relationship Id="rId9" Type="http://schemas.openxmlformats.org/officeDocument/2006/relationships/slideLayout" Target="../slideLayouts/slideLayout103.xml"/><Relationship Id="rId14" Type="http://schemas.openxmlformats.org/officeDocument/2006/relationships/image" Target="../media/image1.png"/></Relationships>
</file>

<file path=ppt/slideMasters/_rels/slideMaster9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6.xml"/><Relationship Id="rId13" Type="http://schemas.openxmlformats.org/officeDocument/2006/relationships/theme" Target="../theme/theme90.xml"/><Relationship Id="rId3" Type="http://schemas.openxmlformats.org/officeDocument/2006/relationships/slideLayout" Target="../slideLayouts/slideLayout1071.xml"/><Relationship Id="rId7" Type="http://schemas.openxmlformats.org/officeDocument/2006/relationships/slideLayout" Target="../slideLayouts/slideLayout1075.xml"/><Relationship Id="rId12" Type="http://schemas.openxmlformats.org/officeDocument/2006/relationships/slideLayout" Target="../slideLayouts/slideLayout1080.xml"/><Relationship Id="rId2" Type="http://schemas.openxmlformats.org/officeDocument/2006/relationships/slideLayout" Target="../slideLayouts/slideLayout1070.xml"/><Relationship Id="rId1" Type="http://schemas.openxmlformats.org/officeDocument/2006/relationships/slideLayout" Target="../slideLayouts/slideLayout1069.xml"/><Relationship Id="rId6" Type="http://schemas.openxmlformats.org/officeDocument/2006/relationships/slideLayout" Target="../slideLayouts/slideLayout1074.xml"/><Relationship Id="rId11" Type="http://schemas.openxmlformats.org/officeDocument/2006/relationships/slideLayout" Target="../slideLayouts/slideLayout1079.xml"/><Relationship Id="rId5" Type="http://schemas.openxmlformats.org/officeDocument/2006/relationships/slideLayout" Target="../slideLayouts/slideLayout1073.xml"/><Relationship Id="rId10" Type="http://schemas.openxmlformats.org/officeDocument/2006/relationships/slideLayout" Target="../slideLayouts/slideLayout1078.xml"/><Relationship Id="rId4" Type="http://schemas.openxmlformats.org/officeDocument/2006/relationships/slideLayout" Target="../slideLayouts/slideLayout1072.xml"/><Relationship Id="rId9" Type="http://schemas.openxmlformats.org/officeDocument/2006/relationships/slideLayout" Target="../slideLayouts/slideLayout1077.xml"/><Relationship Id="rId14" Type="http://schemas.openxmlformats.org/officeDocument/2006/relationships/image" Target="../media/image1.png"/></Relationships>
</file>

<file path=ppt/slideMasters/_rels/slideMaster9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8.xml"/><Relationship Id="rId13" Type="http://schemas.openxmlformats.org/officeDocument/2006/relationships/theme" Target="../theme/theme91.xml"/><Relationship Id="rId3" Type="http://schemas.openxmlformats.org/officeDocument/2006/relationships/slideLayout" Target="../slideLayouts/slideLayout1083.xml"/><Relationship Id="rId7" Type="http://schemas.openxmlformats.org/officeDocument/2006/relationships/slideLayout" Target="../slideLayouts/slideLayout1087.xml"/><Relationship Id="rId12" Type="http://schemas.openxmlformats.org/officeDocument/2006/relationships/slideLayout" Target="../slideLayouts/slideLayout1092.xml"/><Relationship Id="rId2" Type="http://schemas.openxmlformats.org/officeDocument/2006/relationships/slideLayout" Target="../slideLayouts/slideLayout1082.xml"/><Relationship Id="rId1" Type="http://schemas.openxmlformats.org/officeDocument/2006/relationships/slideLayout" Target="../slideLayouts/slideLayout1081.xml"/><Relationship Id="rId6" Type="http://schemas.openxmlformats.org/officeDocument/2006/relationships/slideLayout" Target="../slideLayouts/slideLayout1086.xml"/><Relationship Id="rId11" Type="http://schemas.openxmlformats.org/officeDocument/2006/relationships/slideLayout" Target="../slideLayouts/slideLayout1091.xml"/><Relationship Id="rId5" Type="http://schemas.openxmlformats.org/officeDocument/2006/relationships/slideLayout" Target="../slideLayouts/slideLayout1085.xml"/><Relationship Id="rId10" Type="http://schemas.openxmlformats.org/officeDocument/2006/relationships/slideLayout" Target="../slideLayouts/slideLayout1090.xml"/><Relationship Id="rId4" Type="http://schemas.openxmlformats.org/officeDocument/2006/relationships/slideLayout" Target="../slideLayouts/slideLayout1084.xml"/><Relationship Id="rId9" Type="http://schemas.openxmlformats.org/officeDocument/2006/relationships/slideLayout" Target="../slideLayouts/slideLayout1089.xml"/><Relationship Id="rId14" Type="http://schemas.openxmlformats.org/officeDocument/2006/relationships/image" Target="../media/image1.png"/></Relationships>
</file>

<file path=ppt/slideMasters/_rels/slideMaster9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00.xml"/><Relationship Id="rId13" Type="http://schemas.openxmlformats.org/officeDocument/2006/relationships/theme" Target="../theme/theme92.xml"/><Relationship Id="rId3" Type="http://schemas.openxmlformats.org/officeDocument/2006/relationships/slideLayout" Target="../slideLayouts/slideLayout1095.xml"/><Relationship Id="rId7" Type="http://schemas.openxmlformats.org/officeDocument/2006/relationships/slideLayout" Target="../slideLayouts/slideLayout1099.xml"/><Relationship Id="rId12" Type="http://schemas.openxmlformats.org/officeDocument/2006/relationships/slideLayout" Target="../slideLayouts/slideLayout1104.xml"/><Relationship Id="rId2" Type="http://schemas.openxmlformats.org/officeDocument/2006/relationships/slideLayout" Target="../slideLayouts/slideLayout1094.xml"/><Relationship Id="rId1" Type="http://schemas.openxmlformats.org/officeDocument/2006/relationships/slideLayout" Target="../slideLayouts/slideLayout1093.xml"/><Relationship Id="rId6" Type="http://schemas.openxmlformats.org/officeDocument/2006/relationships/slideLayout" Target="../slideLayouts/slideLayout1098.xml"/><Relationship Id="rId11" Type="http://schemas.openxmlformats.org/officeDocument/2006/relationships/slideLayout" Target="../slideLayouts/slideLayout1103.xml"/><Relationship Id="rId5" Type="http://schemas.openxmlformats.org/officeDocument/2006/relationships/slideLayout" Target="../slideLayouts/slideLayout1097.xml"/><Relationship Id="rId10" Type="http://schemas.openxmlformats.org/officeDocument/2006/relationships/slideLayout" Target="../slideLayouts/slideLayout1102.xml"/><Relationship Id="rId4" Type="http://schemas.openxmlformats.org/officeDocument/2006/relationships/slideLayout" Target="../slideLayouts/slideLayout1096.xml"/><Relationship Id="rId9" Type="http://schemas.openxmlformats.org/officeDocument/2006/relationships/slideLayout" Target="../slideLayouts/slideLayout1101.xml"/><Relationship Id="rId14" Type="http://schemas.openxmlformats.org/officeDocument/2006/relationships/image" Target="../media/image1.png"/></Relationships>
</file>

<file path=ppt/slideMasters/_rels/slideMaster9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12.xml"/><Relationship Id="rId13" Type="http://schemas.openxmlformats.org/officeDocument/2006/relationships/theme" Target="../theme/theme93.xml"/><Relationship Id="rId3" Type="http://schemas.openxmlformats.org/officeDocument/2006/relationships/slideLayout" Target="../slideLayouts/slideLayout1107.xml"/><Relationship Id="rId7" Type="http://schemas.openxmlformats.org/officeDocument/2006/relationships/slideLayout" Target="../slideLayouts/slideLayout1111.xml"/><Relationship Id="rId12" Type="http://schemas.openxmlformats.org/officeDocument/2006/relationships/slideLayout" Target="../slideLayouts/slideLayout1116.xml"/><Relationship Id="rId2" Type="http://schemas.openxmlformats.org/officeDocument/2006/relationships/slideLayout" Target="../slideLayouts/slideLayout1106.xml"/><Relationship Id="rId1" Type="http://schemas.openxmlformats.org/officeDocument/2006/relationships/slideLayout" Target="../slideLayouts/slideLayout1105.xml"/><Relationship Id="rId6" Type="http://schemas.openxmlformats.org/officeDocument/2006/relationships/slideLayout" Target="../slideLayouts/slideLayout1110.xml"/><Relationship Id="rId11" Type="http://schemas.openxmlformats.org/officeDocument/2006/relationships/slideLayout" Target="../slideLayouts/slideLayout1115.xml"/><Relationship Id="rId5" Type="http://schemas.openxmlformats.org/officeDocument/2006/relationships/slideLayout" Target="../slideLayouts/slideLayout1109.xml"/><Relationship Id="rId10" Type="http://schemas.openxmlformats.org/officeDocument/2006/relationships/slideLayout" Target="../slideLayouts/slideLayout1114.xml"/><Relationship Id="rId4" Type="http://schemas.openxmlformats.org/officeDocument/2006/relationships/slideLayout" Target="../slideLayouts/slideLayout1108.xml"/><Relationship Id="rId9" Type="http://schemas.openxmlformats.org/officeDocument/2006/relationships/slideLayout" Target="../slideLayouts/slideLayout1113.xml"/><Relationship Id="rId14" Type="http://schemas.openxmlformats.org/officeDocument/2006/relationships/image" Target="../media/image1.png"/></Relationships>
</file>

<file path=ppt/slideMasters/_rels/slideMaster9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24.xml"/><Relationship Id="rId13" Type="http://schemas.openxmlformats.org/officeDocument/2006/relationships/theme" Target="../theme/theme94.xml"/><Relationship Id="rId3" Type="http://schemas.openxmlformats.org/officeDocument/2006/relationships/slideLayout" Target="../slideLayouts/slideLayout1119.xml"/><Relationship Id="rId7" Type="http://schemas.openxmlformats.org/officeDocument/2006/relationships/slideLayout" Target="../slideLayouts/slideLayout1123.xml"/><Relationship Id="rId12" Type="http://schemas.openxmlformats.org/officeDocument/2006/relationships/slideLayout" Target="../slideLayouts/slideLayout1128.xml"/><Relationship Id="rId2" Type="http://schemas.openxmlformats.org/officeDocument/2006/relationships/slideLayout" Target="../slideLayouts/slideLayout1118.xml"/><Relationship Id="rId1" Type="http://schemas.openxmlformats.org/officeDocument/2006/relationships/slideLayout" Target="../slideLayouts/slideLayout1117.xml"/><Relationship Id="rId6" Type="http://schemas.openxmlformats.org/officeDocument/2006/relationships/slideLayout" Target="../slideLayouts/slideLayout1122.xml"/><Relationship Id="rId11" Type="http://schemas.openxmlformats.org/officeDocument/2006/relationships/slideLayout" Target="../slideLayouts/slideLayout1127.xml"/><Relationship Id="rId5" Type="http://schemas.openxmlformats.org/officeDocument/2006/relationships/slideLayout" Target="../slideLayouts/slideLayout1121.xml"/><Relationship Id="rId10" Type="http://schemas.openxmlformats.org/officeDocument/2006/relationships/slideLayout" Target="../slideLayouts/slideLayout1126.xml"/><Relationship Id="rId4" Type="http://schemas.openxmlformats.org/officeDocument/2006/relationships/slideLayout" Target="../slideLayouts/slideLayout1120.xml"/><Relationship Id="rId9" Type="http://schemas.openxmlformats.org/officeDocument/2006/relationships/slideLayout" Target="../slideLayouts/slideLayout1125.xml"/><Relationship Id="rId14" Type="http://schemas.openxmlformats.org/officeDocument/2006/relationships/image" Target="../media/image1.png"/></Relationships>
</file>

<file path=ppt/slideMasters/_rels/slideMaster9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36.xml"/><Relationship Id="rId13" Type="http://schemas.openxmlformats.org/officeDocument/2006/relationships/theme" Target="../theme/theme95.xml"/><Relationship Id="rId3" Type="http://schemas.openxmlformats.org/officeDocument/2006/relationships/slideLayout" Target="../slideLayouts/slideLayout1131.xml"/><Relationship Id="rId7" Type="http://schemas.openxmlformats.org/officeDocument/2006/relationships/slideLayout" Target="../slideLayouts/slideLayout1135.xml"/><Relationship Id="rId12" Type="http://schemas.openxmlformats.org/officeDocument/2006/relationships/slideLayout" Target="../slideLayouts/slideLayout1140.xml"/><Relationship Id="rId2" Type="http://schemas.openxmlformats.org/officeDocument/2006/relationships/slideLayout" Target="../slideLayouts/slideLayout1130.xml"/><Relationship Id="rId1" Type="http://schemas.openxmlformats.org/officeDocument/2006/relationships/slideLayout" Target="../slideLayouts/slideLayout1129.xml"/><Relationship Id="rId6" Type="http://schemas.openxmlformats.org/officeDocument/2006/relationships/slideLayout" Target="../slideLayouts/slideLayout1134.xml"/><Relationship Id="rId11" Type="http://schemas.openxmlformats.org/officeDocument/2006/relationships/slideLayout" Target="../slideLayouts/slideLayout1139.xml"/><Relationship Id="rId5" Type="http://schemas.openxmlformats.org/officeDocument/2006/relationships/slideLayout" Target="../slideLayouts/slideLayout1133.xml"/><Relationship Id="rId10" Type="http://schemas.openxmlformats.org/officeDocument/2006/relationships/slideLayout" Target="../slideLayouts/slideLayout1138.xml"/><Relationship Id="rId4" Type="http://schemas.openxmlformats.org/officeDocument/2006/relationships/slideLayout" Target="../slideLayouts/slideLayout1132.xml"/><Relationship Id="rId9" Type="http://schemas.openxmlformats.org/officeDocument/2006/relationships/slideLayout" Target="../slideLayouts/slideLayout1137.xml"/><Relationship Id="rId14" Type="http://schemas.openxmlformats.org/officeDocument/2006/relationships/image" Target="../media/image1.png"/></Relationships>
</file>

<file path=ppt/slideMasters/_rels/slideMaster9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48.xml"/><Relationship Id="rId13" Type="http://schemas.openxmlformats.org/officeDocument/2006/relationships/theme" Target="../theme/theme96.xml"/><Relationship Id="rId3" Type="http://schemas.openxmlformats.org/officeDocument/2006/relationships/slideLayout" Target="../slideLayouts/slideLayout1143.xml"/><Relationship Id="rId7" Type="http://schemas.openxmlformats.org/officeDocument/2006/relationships/slideLayout" Target="../slideLayouts/slideLayout1147.xml"/><Relationship Id="rId12" Type="http://schemas.openxmlformats.org/officeDocument/2006/relationships/slideLayout" Target="../slideLayouts/slideLayout1152.xml"/><Relationship Id="rId2" Type="http://schemas.openxmlformats.org/officeDocument/2006/relationships/slideLayout" Target="../slideLayouts/slideLayout1142.xml"/><Relationship Id="rId1" Type="http://schemas.openxmlformats.org/officeDocument/2006/relationships/slideLayout" Target="../slideLayouts/slideLayout1141.xml"/><Relationship Id="rId6" Type="http://schemas.openxmlformats.org/officeDocument/2006/relationships/slideLayout" Target="../slideLayouts/slideLayout1146.xml"/><Relationship Id="rId11" Type="http://schemas.openxmlformats.org/officeDocument/2006/relationships/slideLayout" Target="../slideLayouts/slideLayout1151.xml"/><Relationship Id="rId5" Type="http://schemas.openxmlformats.org/officeDocument/2006/relationships/slideLayout" Target="../slideLayouts/slideLayout1145.xml"/><Relationship Id="rId10" Type="http://schemas.openxmlformats.org/officeDocument/2006/relationships/slideLayout" Target="../slideLayouts/slideLayout1150.xml"/><Relationship Id="rId4" Type="http://schemas.openxmlformats.org/officeDocument/2006/relationships/slideLayout" Target="../slideLayouts/slideLayout1144.xml"/><Relationship Id="rId9" Type="http://schemas.openxmlformats.org/officeDocument/2006/relationships/slideLayout" Target="../slideLayouts/slideLayout1149.xml"/><Relationship Id="rId14" Type="http://schemas.openxmlformats.org/officeDocument/2006/relationships/image" Target="../media/image1.png"/></Relationships>
</file>

<file path=ppt/slideMasters/_rels/slideMaster9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0.xml"/><Relationship Id="rId13" Type="http://schemas.openxmlformats.org/officeDocument/2006/relationships/theme" Target="../theme/theme97.xml"/><Relationship Id="rId3" Type="http://schemas.openxmlformats.org/officeDocument/2006/relationships/slideLayout" Target="../slideLayouts/slideLayout1155.xml"/><Relationship Id="rId7" Type="http://schemas.openxmlformats.org/officeDocument/2006/relationships/slideLayout" Target="../slideLayouts/slideLayout1159.xml"/><Relationship Id="rId12" Type="http://schemas.openxmlformats.org/officeDocument/2006/relationships/slideLayout" Target="../slideLayouts/slideLayout1164.xml"/><Relationship Id="rId2" Type="http://schemas.openxmlformats.org/officeDocument/2006/relationships/slideLayout" Target="../slideLayouts/slideLayout1154.xml"/><Relationship Id="rId1" Type="http://schemas.openxmlformats.org/officeDocument/2006/relationships/slideLayout" Target="../slideLayouts/slideLayout1153.xml"/><Relationship Id="rId6" Type="http://schemas.openxmlformats.org/officeDocument/2006/relationships/slideLayout" Target="../slideLayouts/slideLayout1158.xml"/><Relationship Id="rId11" Type="http://schemas.openxmlformats.org/officeDocument/2006/relationships/slideLayout" Target="../slideLayouts/slideLayout1163.xml"/><Relationship Id="rId5" Type="http://schemas.openxmlformats.org/officeDocument/2006/relationships/slideLayout" Target="../slideLayouts/slideLayout1157.xml"/><Relationship Id="rId10" Type="http://schemas.openxmlformats.org/officeDocument/2006/relationships/slideLayout" Target="../slideLayouts/slideLayout1162.xml"/><Relationship Id="rId4" Type="http://schemas.openxmlformats.org/officeDocument/2006/relationships/slideLayout" Target="../slideLayouts/slideLayout1156.xml"/><Relationship Id="rId9" Type="http://schemas.openxmlformats.org/officeDocument/2006/relationships/slideLayout" Target="../slideLayouts/slideLayout1161.xml"/><Relationship Id="rId14" Type="http://schemas.openxmlformats.org/officeDocument/2006/relationships/image" Target="../media/image1.png"/></Relationships>
</file>

<file path=ppt/slideMasters/_rels/slideMaster9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72.xml"/><Relationship Id="rId13" Type="http://schemas.openxmlformats.org/officeDocument/2006/relationships/theme" Target="../theme/theme98.xml"/><Relationship Id="rId3" Type="http://schemas.openxmlformats.org/officeDocument/2006/relationships/slideLayout" Target="../slideLayouts/slideLayout1167.xml"/><Relationship Id="rId7" Type="http://schemas.openxmlformats.org/officeDocument/2006/relationships/slideLayout" Target="../slideLayouts/slideLayout1171.xml"/><Relationship Id="rId12" Type="http://schemas.openxmlformats.org/officeDocument/2006/relationships/slideLayout" Target="../slideLayouts/slideLayout1176.xml"/><Relationship Id="rId2" Type="http://schemas.openxmlformats.org/officeDocument/2006/relationships/slideLayout" Target="../slideLayouts/slideLayout1166.xml"/><Relationship Id="rId1" Type="http://schemas.openxmlformats.org/officeDocument/2006/relationships/slideLayout" Target="../slideLayouts/slideLayout1165.xml"/><Relationship Id="rId6" Type="http://schemas.openxmlformats.org/officeDocument/2006/relationships/slideLayout" Target="../slideLayouts/slideLayout1170.xml"/><Relationship Id="rId11" Type="http://schemas.openxmlformats.org/officeDocument/2006/relationships/slideLayout" Target="../slideLayouts/slideLayout1175.xml"/><Relationship Id="rId5" Type="http://schemas.openxmlformats.org/officeDocument/2006/relationships/slideLayout" Target="../slideLayouts/slideLayout1169.xml"/><Relationship Id="rId10" Type="http://schemas.openxmlformats.org/officeDocument/2006/relationships/slideLayout" Target="../slideLayouts/slideLayout1174.xml"/><Relationship Id="rId4" Type="http://schemas.openxmlformats.org/officeDocument/2006/relationships/slideLayout" Target="../slideLayouts/slideLayout1168.xml"/><Relationship Id="rId9" Type="http://schemas.openxmlformats.org/officeDocument/2006/relationships/slideLayout" Target="../slideLayouts/slideLayout1173.xml"/><Relationship Id="rId14" Type="http://schemas.openxmlformats.org/officeDocument/2006/relationships/image" Target="../media/image1.png"/></Relationships>
</file>

<file path=ppt/slideMasters/_rels/slideMaster9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4.xml"/><Relationship Id="rId13" Type="http://schemas.openxmlformats.org/officeDocument/2006/relationships/theme" Target="../theme/theme99.xml"/><Relationship Id="rId3" Type="http://schemas.openxmlformats.org/officeDocument/2006/relationships/slideLayout" Target="../slideLayouts/slideLayout1179.xml"/><Relationship Id="rId7" Type="http://schemas.openxmlformats.org/officeDocument/2006/relationships/slideLayout" Target="../slideLayouts/slideLayout1183.xml"/><Relationship Id="rId12" Type="http://schemas.openxmlformats.org/officeDocument/2006/relationships/slideLayout" Target="../slideLayouts/slideLayout1188.xml"/><Relationship Id="rId2" Type="http://schemas.openxmlformats.org/officeDocument/2006/relationships/slideLayout" Target="../slideLayouts/slideLayout1178.xml"/><Relationship Id="rId1" Type="http://schemas.openxmlformats.org/officeDocument/2006/relationships/slideLayout" Target="../slideLayouts/slideLayout1177.xml"/><Relationship Id="rId6" Type="http://schemas.openxmlformats.org/officeDocument/2006/relationships/slideLayout" Target="../slideLayouts/slideLayout1182.xml"/><Relationship Id="rId11" Type="http://schemas.openxmlformats.org/officeDocument/2006/relationships/slideLayout" Target="../slideLayouts/slideLayout1187.xml"/><Relationship Id="rId5" Type="http://schemas.openxmlformats.org/officeDocument/2006/relationships/slideLayout" Target="../slideLayouts/slideLayout1181.xml"/><Relationship Id="rId10" Type="http://schemas.openxmlformats.org/officeDocument/2006/relationships/slideLayout" Target="../slideLayouts/slideLayout1186.xml"/><Relationship Id="rId4" Type="http://schemas.openxmlformats.org/officeDocument/2006/relationships/slideLayout" Target="../slideLayouts/slideLayout1180.xml"/><Relationship Id="rId9" Type="http://schemas.openxmlformats.org/officeDocument/2006/relationships/slideLayout" Target="../slideLayouts/slideLayout1185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682" name="Picture 2"/>
          <p:cNvPicPr>
            <a:picLocks noChangeAspect="1" noChangeArrowheads="1"/>
          </p:cNvPicPr>
          <p:nvPr/>
        </p:nvPicPr>
        <p:blipFill>
          <a:blip r:embed="rId13" cstate="print"/>
          <a:srcRect t="23912" b="39018"/>
          <a:stretch>
            <a:fillRect/>
          </a:stretch>
        </p:blipFill>
        <p:spPr bwMode="auto">
          <a:xfrm>
            <a:off x="0" y="2060575"/>
            <a:ext cx="9144000" cy="223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10"/>
          <p:cNvSpPr>
            <a:spLocks noChangeArrowheads="1"/>
          </p:cNvSpPr>
          <p:nvPr/>
        </p:nvSpPr>
        <p:spPr bwMode="auto">
          <a:xfrm>
            <a:off x="0" y="1989138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ea typeface="宋体" pitchFamily="2" charset="-122"/>
            </a:endParaRPr>
          </a:p>
        </p:txBody>
      </p:sp>
      <p:sp>
        <p:nvSpPr>
          <p:cNvPr id="1028" name="Rectangle 11"/>
          <p:cNvSpPr>
            <a:spLocks noChangeArrowheads="1"/>
          </p:cNvSpPr>
          <p:nvPr/>
        </p:nvSpPr>
        <p:spPr bwMode="auto">
          <a:xfrm rot="10800000">
            <a:off x="0" y="42926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ea typeface="宋体" pitchFamily="2" charset="-122"/>
            </a:endParaRPr>
          </a:p>
        </p:txBody>
      </p:sp>
      <p:sp>
        <p:nvSpPr>
          <p:cNvPr id="19968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968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9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defRPr sz="1200" i="0">
                <a:solidFill>
                  <a:srgbClr val="898989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fld id="{01DEA27B-176B-4718-BF02-C1B20982264D}" type="datetime1">
              <a:rPr lang="zh-CN" altLang="en-US"/>
              <a:pPr>
                <a:defRPr/>
              </a:pPr>
              <a:t>2016/2/15</a:t>
            </a:fld>
            <a:endParaRPr lang="en-US" altLang="zh-CN"/>
          </a:p>
        </p:txBody>
      </p:sp>
      <p:sp>
        <p:nvSpPr>
          <p:cNvPr id="20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>
              <a:defRPr sz="1200" i="0">
                <a:solidFill>
                  <a:srgbClr val="898989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17" r:id="rId1"/>
    <p:sldLayoutId id="2147490716" r:id="rId2"/>
    <p:sldLayoutId id="2147490715" r:id="rId3"/>
    <p:sldLayoutId id="2147490714" r:id="rId4"/>
    <p:sldLayoutId id="2147490713" r:id="rId5"/>
    <p:sldLayoutId id="2147490712" r:id="rId6"/>
    <p:sldLayoutId id="2147490711" r:id="rId7"/>
    <p:sldLayoutId id="2147490710" r:id="rId8"/>
    <p:sldLayoutId id="2147490709" r:id="rId9"/>
    <p:sldLayoutId id="2147490708" r:id="rId10"/>
    <p:sldLayoutId id="2147490707" r:id="rId11"/>
  </p:sldLayoutIdLst>
  <p:transition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黑体" pitchFamily="49" charset="-122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7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87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187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D79D6EC-E513-43F6-B39F-DA789F3839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24" r:id="rId1"/>
    <p:sldLayoutId id="2147490823" r:id="rId2"/>
    <p:sldLayoutId id="2147490822" r:id="rId3"/>
    <p:sldLayoutId id="2147490821" r:id="rId4"/>
    <p:sldLayoutId id="2147490820" r:id="rId5"/>
    <p:sldLayoutId id="2147490819" r:id="rId6"/>
    <p:sldLayoutId id="2147490818" r:id="rId7"/>
    <p:sldLayoutId id="2147490817" r:id="rId8"/>
    <p:sldLayoutId id="2147490816" r:id="rId9"/>
    <p:sldLayoutId id="2147490815" r:id="rId10"/>
    <p:sldLayoutId id="2147490814" r:id="rId11"/>
    <p:sldLayoutId id="21474908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296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296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296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9302827-68E8-4F84-970C-763475EF45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92" r:id="rId1"/>
    <p:sldLayoutId id="2147491891" r:id="rId2"/>
    <p:sldLayoutId id="2147491890" r:id="rId3"/>
    <p:sldLayoutId id="2147491889" r:id="rId4"/>
    <p:sldLayoutId id="2147491888" r:id="rId5"/>
    <p:sldLayoutId id="2147491887" r:id="rId6"/>
    <p:sldLayoutId id="2147491886" r:id="rId7"/>
    <p:sldLayoutId id="2147491885" r:id="rId8"/>
    <p:sldLayoutId id="2147491884" r:id="rId9"/>
    <p:sldLayoutId id="2147491883" r:id="rId10"/>
    <p:sldLayoutId id="2147491882" r:id="rId11"/>
    <p:sldLayoutId id="21474918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429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429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429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C950F32-1A09-460B-8F22-D0726AE1E1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04" r:id="rId1"/>
    <p:sldLayoutId id="2147491903" r:id="rId2"/>
    <p:sldLayoutId id="2147491902" r:id="rId3"/>
    <p:sldLayoutId id="2147491901" r:id="rId4"/>
    <p:sldLayoutId id="2147491900" r:id="rId5"/>
    <p:sldLayoutId id="2147491899" r:id="rId6"/>
    <p:sldLayoutId id="2147491898" r:id="rId7"/>
    <p:sldLayoutId id="2147491897" r:id="rId8"/>
    <p:sldLayoutId id="2147491896" r:id="rId9"/>
    <p:sldLayoutId id="2147491895" r:id="rId10"/>
    <p:sldLayoutId id="2147491894" r:id="rId11"/>
    <p:sldLayoutId id="21474918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5629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5629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5629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B3CCC86-4315-48CD-B096-809AFEC165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16" r:id="rId1"/>
    <p:sldLayoutId id="2147491915" r:id="rId2"/>
    <p:sldLayoutId id="2147491914" r:id="rId3"/>
    <p:sldLayoutId id="2147491913" r:id="rId4"/>
    <p:sldLayoutId id="2147491912" r:id="rId5"/>
    <p:sldLayoutId id="2147491911" r:id="rId6"/>
    <p:sldLayoutId id="2147491910" r:id="rId7"/>
    <p:sldLayoutId id="2147491909" r:id="rId8"/>
    <p:sldLayoutId id="2147491908" r:id="rId9"/>
    <p:sldLayoutId id="2147491907" r:id="rId10"/>
    <p:sldLayoutId id="2147491906" r:id="rId11"/>
    <p:sldLayoutId id="21474919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6960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6960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6960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CF1084-5AE6-4058-B395-1EBA2BC087D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28" r:id="rId1"/>
    <p:sldLayoutId id="2147491927" r:id="rId2"/>
    <p:sldLayoutId id="2147491926" r:id="rId3"/>
    <p:sldLayoutId id="2147491925" r:id="rId4"/>
    <p:sldLayoutId id="2147491924" r:id="rId5"/>
    <p:sldLayoutId id="2147491923" r:id="rId6"/>
    <p:sldLayoutId id="2147491922" r:id="rId7"/>
    <p:sldLayoutId id="2147491921" r:id="rId8"/>
    <p:sldLayoutId id="2147491920" r:id="rId9"/>
    <p:sldLayoutId id="2147491919" r:id="rId10"/>
    <p:sldLayoutId id="2147491918" r:id="rId11"/>
    <p:sldLayoutId id="21474919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829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829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829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0147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80808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047010-DE49-4911-B33E-38B8E0BDB4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40" r:id="rId1"/>
    <p:sldLayoutId id="2147491939" r:id="rId2"/>
    <p:sldLayoutId id="2147491938" r:id="rId3"/>
    <p:sldLayoutId id="2147491937" r:id="rId4"/>
    <p:sldLayoutId id="2147491936" r:id="rId5"/>
    <p:sldLayoutId id="2147491935" r:id="rId6"/>
    <p:sldLayoutId id="2147491934" r:id="rId7"/>
    <p:sldLayoutId id="2147491933" r:id="rId8"/>
    <p:sldLayoutId id="2147491932" r:id="rId9"/>
    <p:sldLayoutId id="2147491931" r:id="rId10"/>
    <p:sldLayoutId id="2147491930" r:id="rId11"/>
    <p:sldLayoutId id="214749192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bg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bg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962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962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962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B9AF1F6-8E67-444F-8203-735D01B279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52" r:id="rId1"/>
    <p:sldLayoutId id="2147491951" r:id="rId2"/>
    <p:sldLayoutId id="2147491950" r:id="rId3"/>
    <p:sldLayoutId id="2147491949" r:id="rId4"/>
    <p:sldLayoutId id="2147491948" r:id="rId5"/>
    <p:sldLayoutId id="2147491947" r:id="rId6"/>
    <p:sldLayoutId id="2147491946" r:id="rId7"/>
    <p:sldLayoutId id="2147491945" r:id="rId8"/>
    <p:sldLayoutId id="2147491944" r:id="rId9"/>
    <p:sldLayoutId id="2147491943" r:id="rId10"/>
    <p:sldLayoutId id="2147491942" r:id="rId11"/>
    <p:sldLayoutId id="21474919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095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095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095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6E4755-25D5-4E09-B0A7-C02AE0E5B14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64" r:id="rId1"/>
    <p:sldLayoutId id="2147491963" r:id="rId2"/>
    <p:sldLayoutId id="2147491962" r:id="rId3"/>
    <p:sldLayoutId id="2147491961" r:id="rId4"/>
    <p:sldLayoutId id="2147491960" r:id="rId5"/>
    <p:sldLayoutId id="2147491959" r:id="rId6"/>
    <p:sldLayoutId id="2147491958" r:id="rId7"/>
    <p:sldLayoutId id="2147491957" r:id="rId8"/>
    <p:sldLayoutId id="2147491956" r:id="rId9"/>
    <p:sldLayoutId id="2147491955" r:id="rId10"/>
    <p:sldLayoutId id="2147491954" r:id="rId11"/>
    <p:sldLayoutId id="21474919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228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228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228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3116A82-90DB-4F5D-83C6-A6BDBE90BE6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76" r:id="rId1"/>
    <p:sldLayoutId id="2147491975" r:id="rId2"/>
    <p:sldLayoutId id="2147491974" r:id="rId3"/>
    <p:sldLayoutId id="2147491973" r:id="rId4"/>
    <p:sldLayoutId id="2147491972" r:id="rId5"/>
    <p:sldLayoutId id="2147491971" r:id="rId6"/>
    <p:sldLayoutId id="2147491970" r:id="rId7"/>
    <p:sldLayoutId id="2147491969" r:id="rId8"/>
    <p:sldLayoutId id="2147491968" r:id="rId9"/>
    <p:sldLayoutId id="2147491967" r:id="rId10"/>
    <p:sldLayoutId id="2147491966" r:id="rId11"/>
    <p:sldLayoutId id="21474919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361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361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361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E867A78-0EDC-4C12-A3B9-820E4DAA6B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988" r:id="rId1"/>
    <p:sldLayoutId id="2147491987" r:id="rId2"/>
    <p:sldLayoutId id="2147491986" r:id="rId3"/>
    <p:sldLayoutId id="2147491985" r:id="rId4"/>
    <p:sldLayoutId id="2147491984" r:id="rId5"/>
    <p:sldLayoutId id="2147491983" r:id="rId6"/>
    <p:sldLayoutId id="2147491982" r:id="rId7"/>
    <p:sldLayoutId id="2147491981" r:id="rId8"/>
    <p:sldLayoutId id="2147491980" r:id="rId9"/>
    <p:sldLayoutId id="2147491979" r:id="rId10"/>
    <p:sldLayoutId id="2147491978" r:id="rId11"/>
    <p:sldLayoutId id="21474919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494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494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494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42B02B-68CB-4A8B-9A3D-E22634DC29A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00" r:id="rId1"/>
    <p:sldLayoutId id="2147491999" r:id="rId2"/>
    <p:sldLayoutId id="2147491998" r:id="rId3"/>
    <p:sldLayoutId id="2147491997" r:id="rId4"/>
    <p:sldLayoutId id="2147491996" r:id="rId5"/>
    <p:sldLayoutId id="2147491995" r:id="rId6"/>
    <p:sldLayoutId id="2147491994" r:id="rId7"/>
    <p:sldLayoutId id="2147491993" r:id="rId8"/>
    <p:sldLayoutId id="2147491992" r:id="rId9"/>
    <p:sldLayoutId id="2147491991" r:id="rId10"/>
    <p:sldLayoutId id="2147491990" r:id="rId11"/>
    <p:sldLayoutId id="21474919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0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20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321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F71F841-631A-4CCD-BE2D-DF54DC1C951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36" r:id="rId1"/>
    <p:sldLayoutId id="2147490835" r:id="rId2"/>
    <p:sldLayoutId id="2147490834" r:id="rId3"/>
    <p:sldLayoutId id="2147490833" r:id="rId4"/>
    <p:sldLayoutId id="2147490832" r:id="rId5"/>
    <p:sldLayoutId id="2147490831" r:id="rId6"/>
    <p:sldLayoutId id="2147490830" r:id="rId7"/>
    <p:sldLayoutId id="2147490829" r:id="rId8"/>
    <p:sldLayoutId id="2147490828" r:id="rId9"/>
    <p:sldLayoutId id="2147490827" r:id="rId10"/>
    <p:sldLayoutId id="2147490826" r:id="rId11"/>
    <p:sldLayoutId id="21474908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627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627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627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EF6B79D-4096-472E-8D5B-1C16C5D9457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12" r:id="rId1"/>
    <p:sldLayoutId id="2147492011" r:id="rId2"/>
    <p:sldLayoutId id="2147492010" r:id="rId3"/>
    <p:sldLayoutId id="2147492009" r:id="rId4"/>
    <p:sldLayoutId id="2147492008" r:id="rId5"/>
    <p:sldLayoutId id="2147492007" r:id="rId6"/>
    <p:sldLayoutId id="2147492006" r:id="rId7"/>
    <p:sldLayoutId id="2147492005" r:id="rId8"/>
    <p:sldLayoutId id="2147492004" r:id="rId9"/>
    <p:sldLayoutId id="2147492003" r:id="rId10"/>
    <p:sldLayoutId id="2147492002" r:id="rId11"/>
    <p:sldLayoutId id="21474920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760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760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761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9BE02E-1E4C-4B9D-B7CA-284C22D3C1F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24" r:id="rId1"/>
    <p:sldLayoutId id="2147492023" r:id="rId2"/>
    <p:sldLayoutId id="2147492022" r:id="rId3"/>
    <p:sldLayoutId id="2147492021" r:id="rId4"/>
    <p:sldLayoutId id="2147492020" r:id="rId5"/>
    <p:sldLayoutId id="2147492019" r:id="rId6"/>
    <p:sldLayoutId id="2147492018" r:id="rId7"/>
    <p:sldLayoutId id="2147492017" r:id="rId8"/>
    <p:sldLayoutId id="2147492016" r:id="rId9"/>
    <p:sldLayoutId id="2147492015" r:id="rId10"/>
    <p:sldLayoutId id="2147492014" r:id="rId11"/>
    <p:sldLayoutId id="21474920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894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0894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0894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E2B43C6-7EF1-4D27-86C0-1BF7194BA75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36" r:id="rId1"/>
    <p:sldLayoutId id="2147492035" r:id="rId2"/>
    <p:sldLayoutId id="2147492034" r:id="rId3"/>
    <p:sldLayoutId id="2147492033" r:id="rId4"/>
    <p:sldLayoutId id="2147492032" r:id="rId5"/>
    <p:sldLayoutId id="2147492031" r:id="rId6"/>
    <p:sldLayoutId id="2147492030" r:id="rId7"/>
    <p:sldLayoutId id="2147492029" r:id="rId8"/>
    <p:sldLayoutId id="2147492028" r:id="rId9"/>
    <p:sldLayoutId id="2147492027" r:id="rId10"/>
    <p:sldLayoutId id="2147492026" r:id="rId11"/>
    <p:sldLayoutId id="21474920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027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027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027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456944-CD8C-4755-8013-0519D18FCAA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48" r:id="rId1"/>
    <p:sldLayoutId id="2147492047" r:id="rId2"/>
    <p:sldLayoutId id="2147492046" r:id="rId3"/>
    <p:sldLayoutId id="2147492045" r:id="rId4"/>
    <p:sldLayoutId id="2147492044" r:id="rId5"/>
    <p:sldLayoutId id="2147492043" r:id="rId6"/>
    <p:sldLayoutId id="2147492042" r:id="rId7"/>
    <p:sldLayoutId id="2147492041" r:id="rId8"/>
    <p:sldLayoutId id="2147492040" r:id="rId9"/>
    <p:sldLayoutId id="2147492039" r:id="rId10"/>
    <p:sldLayoutId id="2147492038" r:id="rId11"/>
    <p:sldLayoutId id="21474920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1603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1603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1603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4A879BC-9731-4072-9818-AB0F11B2040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60" r:id="rId1"/>
    <p:sldLayoutId id="2147492059" r:id="rId2"/>
    <p:sldLayoutId id="2147492058" r:id="rId3"/>
    <p:sldLayoutId id="2147492057" r:id="rId4"/>
    <p:sldLayoutId id="2147492056" r:id="rId5"/>
    <p:sldLayoutId id="2147492055" r:id="rId6"/>
    <p:sldLayoutId id="2147492054" r:id="rId7"/>
    <p:sldLayoutId id="2147492053" r:id="rId8"/>
    <p:sldLayoutId id="2147492052" r:id="rId9"/>
    <p:sldLayoutId id="2147492051" r:id="rId10"/>
    <p:sldLayoutId id="2147492050" r:id="rId11"/>
    <p:sldLayoutId id="21474920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293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293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293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AAA98A-EFB9-4ABA-930E-9A47ABFA3C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72" r:id="rId1"/>
    <p:sldLayoutId id="2147492071" r:id="rId2"/>
    <p:sldLayoutId id="2147492070" r:id="rId3"/>
    <p:sldLayoutId id="2147492069" r:id="rId4"/>
    <p:sldLayoutId id="2147492068" r:id="rId5"/>
    <p:sldLayoutId id="2147492067" r:id="rId6"/>
    <p:sldLayoutId id="2147492066" r:id="rId7"/>
    <p:sldLayoutId id="2147492065" r:id="rId8"/>
    <p:sldLayoutId id="2147492064" r:id="rId9"/>
    <p:sldLayoutId id="2147492063" r:id="rId10"/>
    <p:sldLayoutId id="2147492062" r:id="rId11"/>
    <p:sldLayoutId id="21474920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4265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4265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4266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C7406C0-9B37-4566-8BBA-1EBDD131199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84" r:id="rId1"/>
    <p:sldLayoutId id="2147492083" r:id="rId2"/>
    <p:sldLayoutId id="2147492082" r:id="rId3"/>
    <p:sldLayoutId id="2147492081" r:id="rId4"/>
    <p:sldLayoutId id="2147492080" r:id="rId5"/>
    <p:sldLayoutId id="2147492079" r:id="rId6"/>
    <p:sldLayoutId id="2147492078" r:id="rId7"/>
    <p:sldLayoutId id="2147492077" r:id="rId8"/>
    <p:sldLayoutId id="2147492076" r:id="rId9"/>
    <p:sldLayoutId id="2147492075" r:id="rId10"/>
    <p:sldLayoutId id="2147492074" r:id="rId11"/>
    <p:sldLayoutId id="21474920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559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559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559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81A9813-82E9-47C4-A70E-1ECFEC7F9F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096" r:id="rId1"/>
    <p:sldLayoutId id="2147492095" r:id="rId2"/>
    <p:sldLayoutId id="2147492094" r:id="rId3"/>
    <p:sldLayoutId id="2147492093" r:id="rId4"/>
    <p:sldLayoutId id="2147492092" r:id="rId5"/>
    <p:sldLayoutId id="2147492091" r:id="rId6"/>
    <p:sldLayoutId id="2147492090" r:id="rId7"/>
    <p:sldLayoutId id="2147492089" r:id="rId8"/>
    <p:sldLayoutId id="2147492088" r:id="rId9"/>
    <p:sldLayoutId id="2147492087" r:id="rId10"/>
    <p:sldLayoutId id="2147492086" r:id="rId11"/>
    <p:sldLayoutId id="21474920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692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692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692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5AD436-D15F-4C43-AF8A-4B78918117F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08" r:id="rId1"/>
    <p:sldLayoutId id="2147492107" r:id="rId2"/>
    <p:sldLayoutId id="2147492106" r:id="rId3"/>
    <p:sldLayoutId id="2147492105" r:id="rId4"/>
    <p:sldLayoutId id="2147492104" r:id="rId5"/>
    <p:sldLayoutId id="2147492103" r:id="rId6"/>
    <p:sldLayoutId id="2147492102" r:id="rId7"/>
    <p:sldLayoutId id="2147492101" r:id="rId8"/>
    <p:sldLayoutId id="2147492100" r:id="rId9"/>
    <p:sldLayoutId id="2147492099" r:id="rId10"/>
    <p:sldLayoutId id="2147492098" r:id="rId11"/>
    <p:sldLayoutId id="21474920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825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825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825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18F990-77C4-4D00-A01E-07BD913E5F7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20" r:id="rId1"/>
    <p:sldLayoutId id="2147492119" r:id="rId2"/>
    <p:sldLayoutId id="2147492118" r:id="rId3"/>
    <p:sldLayoutId id="2147492117" r:id="rId4"/>
    <p:sldLayoutId id="2147492116" r:id="rId5"/>
    <p:sldLayoutId id="2147492115" r:id="rId6"/>
    <p:sldLayoutId id="2147492114" r:id="rId7"/>
    <p:sldLayoutId id="2147492113" r:id="rId8"/>
    <p:sldLayoutId id="2147492112" r:id="rId9"/>
    <p:sldLayoutId id="2147492111" r:id="rId10"/>
    <p:sldLayoutId id="2147492110" r:id="rId11"/>
    <p:sldLayoutId id="21474921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4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54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454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918858-5CF7-4C6B-B8A3-586EAE7C13C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48" r:id="rId1"/>
    <p:sldLayoutId id="2147490847" r:id="rId2"/>
    <p:sldLayoutId id="2147490846" r:id="rId3"/>
    <p:sldLayoutId id="2147490845" r:id="rId4"/>
    <p:sldLayoutId id="2147490844" r:id="rId5"/>
    <p:sldLayoutId id="2147490843" r:id="rId6"/>
    <p:sldLayoutId id="2147490842" r:id="rId7"/>
    <p:sldLayoutId id="2147490841" r:id="rId8"/>
    <p:sldLayoutId id="2147490840" r:id="rId9"/>
    <p:sldLayoutId id="2147490839" r:id="rId10"/>
    <p:sldLayoutId id="2147490838" r:id="rId11"/>
    <p:sldLayoutId id="21474908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959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1959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1959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333751-0032-4BF0-BCAE-1606E45C117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32" r:id="rId1"/>
    <p:sldLayoutId id="2147492131" r:id="rId2"/>
    <p:sldLayoutId id="2147492130" r:id="rId3"/>
    <p:sldLayoutId id="2147492129" r:id="rId4"/>
    <p:sldLayoutId id="2147492128" r:id="rId5"/>
    <p:sldLayoutId id="2147492127" r:id="rId6"/>
    <p:sldLayoutId id="2147492126" r:id="rId7"/>
    <p:sldLayoutId id="2147492125" r:id="rId8"/>
    <p:sldLayoutId id="2147492124" r:id="rId9"/>
    <p:sldLayoutId id="2147492123" r:id="rId10"/>
    <p:sldLayoutId id="2147492122" r:id="rId11"/>
    <p:sldLayoutId id="21474921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092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092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092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2130F5F-EE65-4C49-8726-A019CA7C920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44" r:id="rId1"/>
    <p:sldLayoutId id="2147492143" r:id="rId2"/>
    <p:sldLayoutId id="2147492142" r:id="rId3"/>
    <p:sldLayoutId id="2147492141" r:id="rId4"/>
    <p:sldLayoutId id="2147492140" r:id="rId5"/>
    <p:sldLayoutId id="2147492139" r:id="rId6"/>
    <p:sldLayoutId id="2147492138" r:id="rId7"/>
    <p:sldLayoutId id="2147492137" r:id="rId8"/>
    <p:sldLayoutId id="2147492136" r:id="rId9"/>
    <p:sldLayoutId id="2147492135" r:id="rId10"/>
    <p:sldLayoutId id="2147492134" r:id="rId11"/>
    <p:sldLayoutId id="21474921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225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225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225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E93EECF-642D-4C02-96C5-97971F58469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56" r:id="rId1"/>
    <p:sldLayoutId id="2147492155" r:id="rId2"/>
    <p:sldLayoutId id="2147492154" r:id="rId3"/>
    <p:sldLayoutId id="2147492153" r:id="rId4"/>
    <p:sldLayoutId id="2147492152" r:id="rId5"/>
    <p:sldLayoutId id="2147492151" r:id="rId6"/>
    <p:sldLayoutId id="2147492150" r:id="rId7"/>
    <p:sldLayoutId id="2147492149" r:id="rId8"/>
    <p:sldLayoutId id="2147492148" r:id="rId9"/>
    <p:sldLayoutId id="2147492147" r:id="rId10"/>
    <p:sldLayoutId id="2147492146" r:id="rId11"/>
    <p:sldLayoutId id="21474921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358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358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358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E050DCE-64FB-4407-B0A7-F2A0602C8AA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68" r:id="rId1"/>
    <p:sldLayoutId id="2147492167" r:id="rId2"/>
    <p:sldLayoutId id="2147492166" r:id="rId3"/>
    <p:sldLayoutId id="2147492165" r:id="rId4"/>
    <p:sldLayoutId id="2147492164" r:id="rId5"/>
    <p:sldLayoutId id="2147492163" r:id="rId6"/>
    <p:sldLayoutId id="2147492162" r:id="rId7"/>
    <p:sldLayoutId id="2147492161" r:id="rId8"/>
    <p:sldLayoutId id="2147492160" r:id="rId9"/>
    <p:sldLayoutId id="2147492159" r:id="rId10"/>
    <p:sldLayoutId id="2147492158" r:id="rId11"/>
    <p:sldLayoutId id="21474921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491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491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491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1F887C-6632-484D-B5C2-67F1B46529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80" r:id="rId1"/>
    <p:sldLayoutId id="2147492179" r:id="rId2"/>
    <p:sldLayoutId id="2147492178" r:id="rId3"/>
    <p:sldLayoutId id="2147492177" r:id="rId4"/>
    <p:sldLayoutId id="2147492176" r:id="rId5"/>
    <p:sldLayoutId id="2147492175" r:id="rId6"/>
    <p:sldLayoutId id="2147492174" r:id="rId7"/>
    <p:sldLayoutId id="2147492173" r:id="rId8"/>
    <p:sldLayoutId id="2147492172" r:id="rId9"/>
    <p:sldLayoutId id="2147492171" r:id="rId10"/>
    <p:sldLayoutId id="2147492170" r:id="rId11"/>
    <p:sldLayoutId id="21474921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624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624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624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CF6F1EA-0C8E-4893-9C82-6E59644024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192" r:id="rId1"/>
    <p:sldLayoutId id="2147492191" r:id="rId2"/>
    <p:sldLayoutId id="2147492190" r:id="rId3"/>
    <p:sldLayoutId id="2147492189" r:id="rId4"/>
    <p:sldLayoutId id="2147492188" r:id="rId5"/>
    <p:sldLayoutId id="2147492187" r:id="rId6"/>
    <p:sldLayoutId id="2147492186" r:id="rId7"/>
    <p:sldLayoutId id="2147492185" r:id="rId8"/>
    <p:sldLayoutId id="2147492184" r:id="rId9"/>
    <p:sldLayoutId id="2147492183" r:id="rId10"/>
    <p:sldLayoutId id="2147492182" r:id="rId11"/>
    <p:sldLayoutId id="21474921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757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757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757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D2C651-62D7-4BC1-A7EF-89CC84C966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04" r:id="rId1"/>
    <p:sldLayoutId id="2147492203" r:id="rId2"/>
    <p:sldLayoutId id="2147492202" r:id="rId3"/>
    <p:sldLayoutId id="2147492201" r:id="rId4"/>
    <p:sldLayoutId id="2147492200" r:id="rId5"/>
    <p:sldLayoutId id="2147492199" r:id="rId6"/>
    <p:sldLayoutId id="2147492198" r:id="rId7"/>
    <p:sldLayoutId id="2147492197" r:id="rId8"/>
    <p:sldLayoutId id="2147492196" r:id="rId9"/>
    <p:sldLayoutId id="2147492195" r:id="rId10"/>
    <p:sldLayoutId id="2147492194" r:id="rId11"/>
    <p:sldLayoutId id="21474921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8909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28909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28909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353D4BB-E908-4C91-8C68-744987CA3F7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16" r:id="rId1"/>
    <p:sldLayoutId id="2147492215" r:id="rId2"/>
    <p:sldLayoutId id="2147492214" r:id="rId3"/>
    <p:sldLayoutId id="2147492213" r:id="rId4"/>
    <p:sldLayoutId id="2147492212" r:id="rId5"/>
    <p:sldLayoutId id="2147492211" r:id="rId6"/>
    <p:sldLayoutId id="2147492210" r:id="rId7"/>
    <p:sldLayoutId id="2147492209" r:id="rId8"/>
    <p:sldLayoutId id="2147492208" r:id="rId9"/>
    <p:sldLayoutId id="2147492207" r:id="rId10"/>
    <p:sldLayoutId id="2147492206" r:id="rId11"/>
    <p:sldLayoutId id="21474922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0240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0240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0240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C95E86-1971-46DA-9D5A-60C6352845B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28" r:id="rId1"/>
    <p:sldLayoutId id="2147492227" r:id="rId2"/>
    <p:sldLayoutId id="2147492226" r:id="rId3"/>
    <p:sldLayoutId id="2147492225" r:id="rId4"/>
    <p:sldLayoutId id="2147492224" r:id="rId5"/>
    <p:sldLayoutId id="2147492223" r:id="rId6"/>
    <p:sldLayoutId id="2147492222" r:id="rId7"/>
    <p:sldLayoutId id="2147492221" r:id="rId8"/>
    <p:sldLayoutId id="2147492220" r:id="rId9"/>
    <p:sldLayoutId id="2147492219" r:id="rId10"/>
    <p:sldLayoutId id="2147492218" r:id="rId11"/>
    <p:sldLayoutId id="21474922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157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157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157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33DEFDE-53EE-40F7-AD89-37D59CA2B7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40" r:id="rId1"/>
    <p:sldLayoutId id="2147492239" r:id="rId2"/>
    <p:sldLayoutId id="2147492238" r:id="rId3"/>
    <p:sldLayoutId id="2147492237" r:id="rId4"/>
    <p:sldLayoutId id="2147492236" r:id="rId5"/>
    <p:sldLayoutId id="2147492235" r:id="rId6"/>
    <p:sldLayoutId id="2147492234" r:id="rId7"/>
    <p:sldLayoutId id="2147492233" r:id="rId8"/>
    <p:sldLayoutId id="2147492232" r:id="rId9"/>
    <p:sldLayoutId id="2147492231" r:id="rId10"/>
    <p:sldLayoutId id="2147492230" r:id="rId11"/>
    <p:sldLayoutId id="214749222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7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87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587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BAD7DA-6378-4EB3-8ACE-54E09D5CC1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60" r:id="rId1"/>
    <p:sldLayoutId id="2147490859" r:id="rId2"/>
    <p:sldLayoutId id="2147490858" r:id="rId3"/>
    <p:sldLayoutId id="2147490857" r:id="rId4"/>
    <p:sldLayoutId id="2147490856" r:id="rId5"/>
    <p:sldLayoutId id="2147490855" r:id="rId6"/>
    <p:sldLayoutId id="2147490854" r:id="rId7"/>
    <p:sldLayoutId id="2147490853" r:id="rId8"/>
    <p:sldLayoutId id="2147490852" r:id="rId9"/>
    <p:sldLayoutId id="2147490851" r:id="rId10"/>
    <p:sldLayoutId id="2147490850" r:id="rId11"/>
    <p:sldLayoutId id="21474908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290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290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290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AD65CFE-456B-4342-ABB9-441A5BCCC5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52" r:id="rId1"/>
    <p:sldLayoutId id="2147492251" r:id="rId2"/>
    <p:sldLayoutId id="2147492250" r:id="rId3"/>
    <p:sldLayoutId id="2147492249" r:id="rId4"/>
    <p:sldLayoutId id="2147492248" r:id="rId5"/>
    <p:sldLayoutId id="2147492247" r:id="rId6"/>
    <p:sldLayoutId id="2147492246" r:id="rId7"/>
    <p:sldLayoutId id="2147492245" r:id="rId8"/>
    <p:sldLayoutId id="2147492244" r:id="rId9"/>
    <p:sldLayoutId id="2147492243" r:id="rId10"/>
    <p:sldLayoutId id="2147492242" r:id="rId11"/>
    <p:sldLayoutId id="21474922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423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423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423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98ABAC-ADC9-4C4F-9980-9BB7A227BD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64" r:id="rId1"/>
    <p:sldLayoutId id="2147492263" r:id="rId2"/>
    <p:sldLayoutId id="2147492262" r:id="rId3"/>
    <p:sldLayoutId id="2147492261" r:id="rId4"/>
    <p:sldLayoutId id="2147492260" r:id="rId5"/>
    <p:sldLayoutId id="2147492259" r:id="rId6"/>
    <p:sldLayoutId id="2147492258" r:id="rId7"/>
    <p:sldLayoutId id="2147492257" r:id="rId8"/>
    <p:sldLayoutId id="2147492256" r:id="rId9"/>
    <p:sldLayoutId id="2147492255" r:id="rId10"/>
    <p:sldLayoutId id="2147492254" r:id="rId11"/>
    <p:sldLayoutId id="21474922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556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556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556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8F21D54-5356-475C-A4EA-34D83C1B43B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76" r:id="rId1"/>
    <p:sldLayoutId id="2147492275" r:id="rId2"/>
    <p:sldLayoutId id="2147492274" r:id="rId3"/>
    <p:sldLayoutId id="2147492273" r:id="rId4"/>
    <p:sldLayoutId id="2147492272" r:id="rId5"/>
    <p:sldLayoutId id="2147492271" r:id="rId6"/>
    <p:sldLayoutId id="2147492270" r:id="rId7"/>
    <p:sldLayoutId id="2147492269" r:id="rId8"/>
    <p:sldLayoutId id="2147492268" r:id="rId9"/>
    <p:sldLayoutId id="2147492267" r:id="rId10"/>
    <p:sldLayoutId id="2147492266" r:id="rId11"/>
    <p:sldLayoutId id="21474922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689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689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689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481889A-2591-4DCA-B6B5-1B0BC6BEFC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288" r:id="rId1"/>
    <p:sldLayoutId id="2147492287" r:id="rId2"/>
    <p:sldLayoutId id="2147492286" r:id="rId3"/>
    <p:sldLayoutId id="2147492285" r:id="rId4"/>
    <p:sldLayoutId id="2147492284" r:id="rId5"/>
    <p:sldLayoutId id="2147492283" r:id="rId6"/>
    <p:sldLayoutId id="2147492282" r:id="rId7"/>
    <p:sldLayoutId id="2147492281" r:id="rId8"/>
    <p:sldLayoutId id="2147492280" r:id="rId9"/>
    <p:sldLayoutId id="2147492279" r:id="rId10"/>
    <p:sldLayoutId id="2147492278" r:id="rId11"/>
    <p:sldLayoutId id="21474922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822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822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822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29EC751-02E0-4D98-BD56-8778849350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00" r:id="rId1"/>
    <p:sldLayoutId id="2147492299" r:id="rId2"/>
    <p:sldLayoutId id="2147492298" r:id="rId3"/>
    <p:sldLayoutId id="2147492297" r:id="rId4"/>
    <p:sldLayoutId id="2147492296" r:id="rId5"/>
    <p:sldLayoutId id="2147492295" r:id="rId6"/>
    <p:sldLayoutId id="2147492294" r:id="rId7"/>
    <p:sldLayoutId id="2147492293" r:id="rId8"/>
    <p:sldLayoutId id="2147492292" r:id="rId9"/>
    <p:sldLayoutId id="2147492291" r:id="rId10"/>
    <p:sldLayoutId id="2147492290" r:id="rId11"/>
    <p:sldLayoutId id="21474922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955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3955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3955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ABA86CF-AFBD-4DD4-AD38-71A783ED2A6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12" r:id="rId1"/>
    <p:sldLayoutId id="2147492311" r:id="rId2"/>
    <p:sldLayoutId id="2147492310" r:id="rId3"/>
    <p:sldLayoutId id="2147492309" r:id="rId4"/>
    <p:sldLayoutId id="2147492308" r:id="rId5"/>
    <p:sldLayoutId id="2147492307" r:id="rId6"/>
    <p:sldLayoutId id="2147492306" r:id="rId7"/>
    <p:sldLayoutId id="2147492305" r:id="rId8"/>
    <p:sldLayoutId id="2147492304" r:id="rId9"/>
    <p:sldLayoutId id="2147492303" r:id="rId10"/>
    <p:sldLayoutId id="2147492302" r:id="rId11"/>
    <p:sldLayoutId id="21474923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088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088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089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FC075B6-2187-4895-9AF2-3A24B8D8B7B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24" r:id="rId1"/>
    <p:sldLayoutId id="2147492323" r:id="rId2"/>
    <p:sldLayoutId id="2147492322" r:id="rId3"/>
    <p:sldLayoutId id="2147492321" r:id="rId4"/>
    <p:sldLayoutId id="2147492320" r:id="rId5"/>
    <p:sldLayoutId id="2147492319" r:id="rId6"/>
    <p:sldLayoutId id="2147492318" r:id="rId7"/>
    <p:sldLayoutId id="2147492317" r:id="rId8"/>
    <p:sldLayoutId id="2147492316" r:id="rId9"/>
    <p:sldLayoutId id="2147492315" r:id="rId10"/>
    <p:sldLayoutId id="2147492314" r:id="rId11"/>
    <p:sldLayoutId id="21474923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222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222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222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6AA238-9993-4077-AD51-E737FBE13C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36" r:id="rId1"/>
    <p:sldLayoutId id="2147492335" r:id="rId2"/>
    <p:sldLayoutId id="2147492334" r:id="rId3"/>
    <p:sldLayoutId id="2147492333" r:id="rId4"/>
    <p:sldLayoutId id="2147492332" r:id="rId5"/>
    <p:sldLayoutId id="2147492331" r:id="rId6"/>
    <p:sldLayoutId id="2147492330" r:id="rId7"/>
    <p:sldLayoutId id="2147492329" r:id="rId8"/>
    <p:sldLayoutId id="2147492328" r:id="rId9"/>
    <p:sldLayoutId id="2147492327" r:id="rId10"/>
    <p:sldLayoutId id="2147492326" r:id="rId11"/>
    <p:sldLayoutId id="21474923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355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355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355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11A0CE9-6626-4E53-AD84-40D863AA1C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48" r:id="rId1"/>
    <p:sldLayoutId id="2147492347" r:id="rId2"/>
    <p:sldLayoutId id="2147492346" r:id="rId3"/>
    <p:sldLayoutId id="2147492345" r:id="rId4"/>
    <p:sldLayoutId id="2147492344" r:id="rId5"/>
    <p:sldLayoutId id="2147492343" r:id="rId6"/>
    <p:sldLayoutId id="2147492342" r:id="rId7"/>
    <p:sldLayoutId id="2147492341" r:id="rId8"/>
    <p:sldLayoutId id="2147492340" r:id="rId9"/>
    <p:sldLayoutId id="2147492339" r:id="rId10"/>
    <p:sldLayoutId id="2147492338" r:id="rId11"/>
    <p:sldLayoutId id="21474923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48834" name="标题占位符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4883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i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defRPr>
            </a:lvl1pPr>
          </a:lstStyle>
          <a:p>
            <a:pPr>
              <a:defRPr/>
            </a:pPr>
            <a:fld id="{66516E6B-F1E2-4F8E-9F41-691109357AD2}" type="datetimeFigureOut">
              <a:rPr lang="zh-CN" altLang="en-US"/>
              <a:pPr>
                <a:defRPr/>
              </a:pPr>
              <a:t>2016/2/15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 i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i="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宋体"/>
              </a:defRPr>
            </a:lvl1pPr>
          </a:lstStyle>
          <a:p>
            <a:pPr>
              <a:defRPr/>
            </a:pPr>
            <a:fld id="{854FD3F0-8D01-4931-97EC-0AF3609852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43" r:id="rId1"/>
    <p:sldLayoutId id="2147492544" r:id="rId2"/>
    <p:sldLayoutId id="2147492545" r:id="rId3"/>
    <p:sldLayoutId id="2147492546" r:id="rId4"/>
    <p:sldLayoutId id="2147492547" r:id="rId5"/>
    <p:sldLayoutId id="2147492548" r:id="rId6"/>
    <p:sldLayoutId id="2147492549" r:id="rId7"/>
    <p:sldLayoutId id="2147492550" r:id="rId8"/>
    <p:sldLayoutId id="2147492551" r:id="rId9"/>
    <p:sldLayoutId id="2147492552" r:id="rId10"/>
    <p:sldLayoutId id="2147492553" r:id="rId11"/>
    <p:sldLayoutId id="2147492554" r:id="rId12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/>
          <a:ea typeface="宋体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03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203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203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DAA78E-9113-464B-8596-2197F520018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72" r:id="rId1"/>
    <p:sldLayoutId id="2147490871" r:id="rId2"/>
    <p:sldLayoutId id="2147490870" r:id="rId3"/>
    <p:sldLayoutId id="2147490869" r:id="rId4"/>
    <p:sldLayoutId id="2147490868" r:id="rId5"/>
    <p:sldLayoutId id="2147490867" r:id="rId6"/>
    <p:sldLayoutId id="2147490866" r:id="rId7"/>
    <p:sldLayoutId id="2147490865" r:id="rId8"/>
    <p:sldLayoutId id="2147490864" r:id="rId9"/>
    <p:sldLayoutId id="2147490863" r:id="rId10"/>
    <p:sldLayoutId id="2147490862" r:id="rId11"/>
    <p:sldLayoutId id="21474908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21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621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621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99931B9-8940-471E-B34D-A3151464C8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60" r:id="rId1"/>
    <p:sldLayoutId id="2147492359" r:id="rId2"/>
    <p:sldLayoutId id="2147492358" r:id="rId3"/>
    <p:sldLayoutId id="2147492357" r:id="rId4"/>
    <p:sldLayoutId id="2147492356" r:id="rId5"/>
    <p:sldLayoutId id="2147492355" r:id="rId6"/>
    <p:sldLayoutId id="2147492354" r:id="rId7"/>
    <p:sldLayoutId id="2147492353" r:id="rId8"/>
    <p:sldLayoutId id="2147492352" r:id="rId9"/>
    <p:sldLayoutId id="2147492351" r:id="rId10"/>
    <p:sldLayoutId id="2147492350" r:id="rId11"/>
    <p:sldLayoutId id="21474923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7545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7545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7546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A7C088-71C6-4B6B-9115-052B5218EC1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72" r:id="rId1"/>
    <p:sldLayoutId id="2147492371" r:id="rId2"/>
    <p:sldLayoutId id="2147492370" r:id="rId3"/>
    <p:sldLayoutId id="2147492369" r:id="rId4"/>
    <p:sldLayoutId id="2147492368" r:id="rId5"/>
    <p:sldLayoutId id="2147492367" r:id="rId6"/>
    <p:sldLayoutId id="2147492366" r:id="rId7"/>
    <p:sldLayoutId id="2147492365" r:id="rId8"/>
    <p:sldLayoutId id="2147492364" r:id="rId9"/>
    <p:sldLayoutId id="2147492363" r:id="rId10"/>
    <p:sldLayoutId id="2147492362" r:id="rId11"/>
    <p:sldLayoutId id="21474923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887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887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4887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292A4D-28EB-4880-9DF0-32C7AECB211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84" r:id="rId1"/>
    <p:sldLayoutId id="2147492383" r:id="rId2"/>
    <p:sldLayoutId id="2147492382" r:id="rId3"/>
    <p:sldLayoutId id="2147492381" r:id="rId4"/>
    <p:sldLayoutId id="2147492380" r:id="rId5"/>
    <p:sldLayoutId id="2147492379" r:id="rId6"/>
    <p:sldLayoutId id="2147492378" r:id="rId7"/>
    <p:sldLayoutId id="2147492377" r:id="rId8"/>
    <p:sldLayoutId id="2147492376" r:id="rId9"/>
    <p:sldLayoutId id="2147492375" r:id="rId10"/>
    <p:sldLayoutId id="2147492374" r:id="rId11"/>
    <p:sldLayoutId id="21474923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020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020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020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24A321-9E21-4BF2-8384-F209226AFC9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396" r:id="rId1"/>
    <p:sldLayoutId id="2147492395" r:id="rId2"/>
    <p:sldLayoutId id="2147492394" r:id="rId3"/>
    <p:sldLayoutId id="2147492393" r:id="rId4"/>
    <p:sldLayoutId id="2147492392" r:id="rId5"/>
    <p:sldLayoutId id="2147492391" r:id="rId6"/>
    <p:sldLayoutId id="2147492390" r:id="rId7"/>
    <p:sldLayoutId id="2147492389" r:id="rId8"/>
    <p:sldLayoutId id="2147492388" r:id="rId9"/>
    <p:sldLayoutId id="2147492387" r:id="rId10"/>
    <p:sldLayoutId id="2147492386" r:id="rId11"/>
    <p:sldLayoutId id="21474923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153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153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153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F19542-2678-4FE6-92C1-5F1793E7E8E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08" r:id="rId1"/>
    <p:sldLayoutId id="2147492407" r:id="rId2"/>
    <p:sldLayoutId id="2147492406" r:id="rId3"/>
    <p:sldLayoutId id="2147492405" r:id="rId4"/>
    <p:sldLayoutId id="2147492404" r:id="rId5"/>
    <p:sldLayoutId id="2147492403" r:id="rId6"/>
    <p:sldLayoutId id="2147492402" r:id="rId7"/>
    <p:sldLayoutId id="2147492401" r:id="rId8"/>
    <p:sldLayoutId id="2147492400" r:id="rId9"/>
    <p:sldLayoutId id="2147492399" r:id="rId10"/>
    <p:sldLayoutId id="2147492398" r:id="rId11"/>
    <p:sldLayoutId id="21474923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287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287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287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A71AD4-4247-49AC-BFC4-225668ADAA5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20" r:id="rId1"/>
    <p:sldLayoutId id="2147492419" r:id="rId2"/>
    <p:sldLayoutId id="2147492418" r:id="rId3"/>
    <p:sldLayoutId id="2147492417" r:id="rId4"/>
    <p:sldLayoutId id="2147492416" r:id="rId5"/>
    <p:sldLayoutId id="2147492415" r:id="rId6"/>
    <p:sldLayoutId id="2147492414" r:id="rId7"/>
    <p:sldLayoutId id="2147492413" r:id="rId8"/>
    <p:sldLayoutId id="2147492412" r:id="rId9"/>
    <p:sldLayoutId id="2147492411" r:id="rId10"/>
    <p:sldLayoutId id="2147492410" r:id="rId11"/>
    <p:sldLayoutId id="21474924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420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420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420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E975CAE-4895-45CC-B664-58EF1046372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32" r:id="rId1"/>
    <p:sldLayoutId id="2147492431" r:id="rId2"/>
    <p:sldLayoutId id="2147492430" r:id="rId3"/>
    <p:sldLayoutId id="2147492429" r:id="rId4"/>
    <p:sldLayoutId id="2147492428" r:id="rId5"/>
    <p:sldLayoutId id="2147492427" r:id="rId6"/>
    <p:sldLayoutId id="2147492426" r:id="rId7"/>
    <p:sldLayoutId id="2147492425" r:id="rId8"/>
    <p:sldLayoutId id="2147492424" r:id="rId9"/>
    <p:sldLayoutId id="2147492423" r:id="rId10"/>
    <p:sldLayoutId id="2147492422" r:id="rId11"/>
    <p:sldLayoutId id="21474924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553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553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553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BD6CD20-6C88-4A81-8104-316ACB0A68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44" r:id="rId1"/>
    <p:sldLayoutId id="2147492443" r:id="rId2"/>
    <p:sldLayoutId id="2147492442" r:id="rId3"/>
    <p:sldLayoutId id="2147492441" r:id="rId4"/>
    <p:sldLayoutId id="2147492440" r:id="rId5"/>
    <p:sldLayoutId id="2147492439" r:id="rId6"/>
    <p:sldLayoutId id="2147492438" r:id="rId7"/>
    <p:sldLayoutId id="2147492437" r:id="rId8"/>
    <p:sldLayoutId id="2147492436" r:id="rId9"/>
    <p:sldLayoutId id="2147492435" r:id="rId10"/>
    <p:sldLayoutId id="2147492434" r:id="rId11"/>
    <p:sldLayoutId id="21474924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686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686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686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4FA27F3-43BD-4DE5-88AC-3C33E48FD99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56" r:id="rId1"/>
    <p:sldLayoutId id="2147492455" r:id="rId2"/>
    <p:sldLayoutId id="2147492454" r:id="rId3"/>
    <p:sldLayoutId id="2147492453" r:id="rId4"/>
    <p:sldLayoutId id="2147492452" r:id="rId5"/>
    <p:sldLayoutId id="2147492451" r:id="rId6"/>
    <p:sldLayoutId id="2147492450" r:id="rId7"/>
    <p:sldLayoutId id="2147492449" r:id="rId8"/>
    <p:sldLayoutId id="2147492448" r:id="rId9"/>
    <p:sldLayoutId id="2147492447" r:id="rId10"/>
    <p:sldLayoutId id="2147492446" r:id="rId11"/>
    <p:sldLayoutId id="21474924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819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819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819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F93623F-CC50-4782-A7B4-E5E0E57667F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68" r:id="rId1"/>
    <p:sldLayoutId id="2147492467" r:id="rId2"/>
    <p:sldLayoutId id="2147492466" r:id="rId3"/>
    <p:sldLayoutId id="2147492465" r:id="rId4"/>
    <p:sldLayoutId id="2147492464" r:id="rId5"/>
    <p:sldLayoutId id="2147492463" r:id="rId6"/>
    <p:sldLayoutId id="2147492462" r:id="rId7"/>
    <p:sldLayoutId id="2147492461" r:id="rId8"/>
    <p:sldLayoutId id="2147492460" r:id="rId9"/>
    <p:sldLayoutId id="2147492459" r:id="rId10"/>
    <p:sldLayoutId id="2147492458" r:id="rId11"/>
    <p:sldLayoutId id="21474924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3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3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EB6D91A-54F7-443E-95DB-009E95C8761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84" r:id="rId1"/>
    <p:sldLayoutId id="2147490883" r:id="rId2"/>
    <p:sldLayoutId id="2147490882" r:id="rId3"/>
    <p:sldLayoutId id="2147490881" r:id="rId4"/>
    <p:sldLayoutId id="2147490880" r:id="rId5"/>
    <p:sldLayoutId id="2147490879" r:id="rId6"/>
    <p:sldLayoutId id="2147490878" r:id="rId7"/>
    <p:sldLayoutId id="2147490877" r:id="rId8"/>
    <p:sldLayoutId id="2147490876" r:id="rId9"/>
    <p:sldLayoutId id="2147490875" r:id="rId10"/>
    <p:sldLayoutId id="2147490874" r:id="rId11"/>
    <p:sldLayoutId id="21474908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952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5952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5952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598876-A59E-4CA6-B159-06A5EB1A96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80" r:id="rId1"/>
    <p:sldLayoutId id="2147492479" r:id="rId2"/>
    <p:sldLayoutId id="2147492478" r:id="rId3"/>
    <p:sldLayoutId id="2147492477" r:id="rId4"/>
    <p:sldLayoutId id="2147492476" r:id="rId5"/>
    <p:sldLayoutId id="2147492475" r:id="rId6"/>
    <p:sldLayoutId id="2147492474" r:id="rId7"/>
    <p:sldLayoutId id="2147492473" r:id="rId8"/>
    <p:sldLayoutId id="2147492472" r:id="rId9"/>
    <p:sldLayoutId id="2147492471" r:id="rId10"/>
    <p:sldLayoutId id="2147492470" r:id="rId11"/>
    <p:sldLayoutId id="21474924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08578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08579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微软雅黑" pitchFamily="34" charset="-122"/>
              </a:rPr>
              <a:t>单击此处编辑母版标题样式</a:t>
            </a:r>
          </a:p>
        </p:txBody>
      </p:sp>
      <p:sp>
        <p:nvSpPr>
          <p:cNvPr id="19608580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微软雅黑" pitchFamily="34" charset="-122"/>
              </a:rPr>
              <a:t>单击此处编辑母版文本样式</a:t>
            </a:r>
          </a:p>
          <a:p>
            <a:pPr lvl="1"/>
            <a:r>
              <a:rPr lang="zh-CN" altLang="en-US" smtClean="0">
                <a:sym typeface="微软雅黑" pitchFamily="34" charset="-122"/>
              </a:rPr>
              <a:t>第二级</a:t>
            </a:r>
          </a:p>
          <a:p>
            <a:pPr lvl="2"/>
            <a:r>
              <a:rPr lang="zh-CN" altLang="en-US" smtClean="0">
                <a:sym typeface="微软雅黑" pitchFamily="34" charset="-122"/>
              </a:rPr>
              <a:t>第三级</a:t>
            </a:r>
          </a:p>
          <a:p>
            <a:pPr lvl="3"/>
            <a:r>
              <a:rPr lang="zh-CN" altLang="en-US" smtClean="0">
                <a:sym typeface="微软雅黑" pitchFamily="34" charset="-122"/>
              </a:rPr>
              <a:t>第四级</a:t>
            </a:r>
          </a:p>
          <a:p>
            <a:pPr lvl="4"/>
            <a:r>
              <a:rPr lang="zh-CN" altLang="en-US" smtClean="0">
                <a:sym typeface="微软雅黑" pitchFamily="34" charset="-122"/>
              </a:rPr>
              <a:t>第五级</a:t>
            </a:r>
          </a:p>
        </p:txBody>
      </p:sp>
      <p:sp>
        <p:nvSpPr>
          <p:cNvPr id="14029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rgbClr val="FFFFFF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buFont typeface="Arial" pitchFamily="34" charset="0"/>
              <a:buNone/>
              <a:defRPr/>
            </a:pPr>
            <a:endParaRPr lang="zh-CN" altLang="zh-CN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140294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  <a:sym typeface="Arial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CD9E67D5-6A01-4744-9EBC-C546731A05B0}" type="slidenum">
              <a:rPr lang="zh-CN" alt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55" r:id="rId1"/>
    <p:sldLayoutId id="2147492556" r:id="rId2"/>
    <p:sldLayoutId id="2147492557" r:id="rId3"/>
    <p:sldLayoutId id="2147492558" r:id="rId4"/>
    <p:sldLayoutId id="2147492559" r:id="rId5"/>
    <p:sldLayoutId id="2147492560" r:id="rId6"/>
    <p:sldLayoutId id="2147492561" r:id="rId7"/>
    <p:sldLayoutId id="2147492562" r:id="rId8"/>
    <p:sldLayoutId id="2147492563" r:id="rId9"/>
    <p:sldLayoutId id="2147492564" r:id="rId10"/>
    <p:sldLayoutId id="2147492565" r:id="rId11"/>
  </p:sldLayoutIdLst>
  <p:transition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  <a:sym typeface="微软雅黑" pitchFamily="34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微软雅黑" pitchFamily="34" charset="-122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sym typeface="微软雅黑" pitchFamily="34" charset="-122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微软雅黑" pitchFamily="34" charset="-122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20866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20867" name="标题占位符 1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微软雅黑" pitchFamily="34" charset="-122"/>
              </a:rPr>
              <a:t>单击此处编辑母版标题样式</a:t>
            </a:r>
          </a:p>
        </p:txBody>
      </p:sp>
      <p:sp>
        <p:nvSpPr>
          <p:cNvPr id="19620868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微软雅黑" pitchFamily="34" charset="-122"/>
              </a:rPr>
              <a:t>单击此处编辑母版文本样式</a:t>
            </a:r>
          </a:p>
          <a:p>
            <a:pPr lvl="1"/>
            <a:r>
              <a:rPr lang="zh-CN" altLang="en-US" smtClean="0">
                <a:sym typeface="微软雅黑" pitchFamily="34" charset="-122"/>
              </a:rPr>
              <a:t>第二级</a:t>
            </a:r>
          </a:p>
          <a:p>
            <a:pPr lvl="2"/>
            <a:r>
              <a:rPr lang="zh-CN" altLang="en-US" smtClean="0">
                <a:sym typeface="微软雅黑" pitchFamily="34" charset="-122"/>
              </a:rPr>
              <a:t>第三级</a:t>
            </a:r>
          </a:p>
          <a:p>
            <a:pPr lvl="3"/>
            <a:r>
              <a:rPr lang="zh-CN" altLang="en-US" smtClean="0">
                <a:sym typeface="微软雅黑" pitchFamily="34" charset="-122"/>
              </a:rPr>
              <a:t>第四级</a:t>
            </a:r>
          </a:p>
          <a:p>
            <a:pPr lvl="4"/>
            <a:r>
              <a:rPr lang="zh-CN" altLang="en-US" smtClean="0">
                <a:sym typeface="微软雅黑" pitchFamily="34" charset="-122"/>
              </a:rPr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rgbClr val="FFFFFF"/>
              </a:gs>
            </a:gsLst>
            <a:lin ang="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buFont typeface="Arial" pitchFamily="34" charset="0"/>
              <a:buNone/>
              <a:defRPr/>
            </a:pPr>
            <a:endParaRPr lang="zh-CN" altLang="zh-CN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54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buFont typeface="Arial" pitchFamily="34" charset="0"/>
              <a:buNone/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  <a:sym typeface="Arial" pitchFamily="34" charset="0"/>
              </a:defRPr>
            </a:lvl1pPr>
          </a:lstStyle>
          <a:p>
            <a:pPr>
              <a:defRPr/>
            </a:pPr>
            <a:r>
              <a:rPr lang="zh-CN" altLang="en-US"/>
              <a:t>Page  </a:t>
            </a:r>
            <a:fld id="{AD172019-73B0-4EDD-8CC2-8EA2F22B97E7}" type="slidenum">
              <a:rPr lang="zh-CN" alt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66" r:id="rId1"/>
    <p:sldLayoutId id="2147492567" r:id="rId2"/>
    <p:sldLayoutId id="2147492568" r:id="rId3"/>
    <p:sldLayoutId id="2147492569" r:id="rId4"/>
    <p:sldLayoutId id="2147492570" r:id="rId5"/>
    <p:sldLayoutId id="2147492571" r:id="rId6"/>
    <p:sldLayoutId id="2147492572" r:id="rId7"/>
    <p:sldLayoutId id="2147492573" r:id="rId8"/>
    <p:sldLayoutId id="2147492574" r:id="rId9"/>
    <p:sldLayoutId id="2147492575" r:id="rId10"/>
    <p:sldLayoutId id="2147492576" r:id="rId11"/>
  </p:sldLayoutIdLst>
  <p:transition>
    <p:fade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  <a:sym typeface="微软雅黑" pitchFamily="34" charset="-122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  <a:sym typeface="微软雅黑" pitchFamily="34" charset="-122"/>
        </a:defRPr>
      </a:lvl9pPr>
    </p:titleStyle>
    <p:bodyStyle>
      <a:lvl1pPr marL="342900" indent="-3429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微软雅黑" pitchFamily="34" charset="-122"/>
        </a:defRPr>
      </a:lvl1pPr>
      <a:lvl2pPr marL="742950" indent="-28575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  <a:sym typeface="微软雅黑" pitchFamily="34" charset="-122"/>
        </a:defRPr>
      </a:lvl2pPr>
      <a:lvl3pPr marL="11430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sym typeface="微软雅黑" pitchFamily="34" charset="-122"/>
        </a:defRPr>
      </a:lvl3pPr>
      <a:lvl4pPr marL="16002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4pPr>
      <a:lvl5pPr marL="2057400" indent="-228600" algn="l" defTabSz="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5pPr>
      <a:lvl6pPr marL="25146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6pPr>
      <a:lvl7pPr marL="29718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7pPr>
      <a:lvl8pPr marL="34290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8pPr>
      <a:lvl9pPr marL="3886200" indent="-228600" algn="l" defTabSz="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  <a:sym typeface="微软雅黑" pitchFamily="34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33154" name="Picture 24" descr="图片1副本"/>
          <p:cNvPicPr>
            <a:picLocks noChangeAspect="1" noChangeArrowheads="1"/>
          </p:cNvPicPr>
          <p:nvPr/>
        </p:nvPicPr>
        <p:blipFill>
          <a:blip r:embed="rId13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633155" name="Object 9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6783388"/>
            <a:ext cx="9144000" cy="74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3315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268413"/>
            <a:ext cx="8785225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charset="0"/>
              </a:rPr>
              <a:t>单击此处编辑母版文本样式</a:t>
            </a:r>
          </a:p>
          <a:p>
            <a:pPr lvl="1"/>
            <a:r>
              <a:rPr lang="zh-CN" altLang="en-US" smtClean="0">
                <a:sym typeface="Arial" charset="0"/>
              </a:rPr>
              <a:t>第二级</a:t>
            </a:r>
          </a:p>
          <a:p>
            <a:pPr lvl="2"/>
            <a:r>
              <a:rPr lang="zh-CN" altLang="en-US" smtClean="0">
                <a:sym typeface="Arial" charset="0"/>
              </a:rPr>
              <a:t>第三级</a:t>
            </a:r>
          </a:p>
          <a:p>
            <a:pPr lvl="3"/>
            <a:r>
              <a:rPr lang="zh-CN" altLang="en-US" smtClean="0">
                <a:sym typeface="Arial" charset="0"/>
              </a:rPr>
              <a:t>第四级</a:t>
            </a:r>
          </a:p>
          <a:p>
            <a:pPr lvl="4"/>
            <a:r>
              <a:rPr lang="zh-CN" altLang="en-US" smtClean="0">
                <a:sym typeface="Arial" charset="0"/>
              </a:rPr>
              <a:t>第五级</a:t>
            </a:r>
          </a:p>
        </p:txBody>
      </p:sp>
      <p:sp>
        <p:nvSpPr>
          <p:cNvPr id="19633157" name="Rectangle 22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98425" y="44450"/>
            <a:ext cx="889317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>
                <a:sym typeface="Arial" charset="0"/>
              </a:rPr>
              <a:t>单击此处编辑母版标题样式</a:t>
            </a:r>
          </a:p>
        </p:txBody>
      </p:sp>
      <p:pic>
        <p:nvPicPr>
          <p:cNvPr id="19633158" name="Picture 13" descr="E:\MY DOC\北航简介\LOGO\BUAA LOGO.gif"/>
          <p:cNvPicPr>
            <a:picLocks noChangeAspect="1" noChangeArrowheads="1"/>
          </p:cNvPicPr>
          <p:nvPr/>
        </p:nvPicPr>
        <p:blipFill>
          <a:blip r:embed="rId15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9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9788" y="6456363"/>
            <a:ext cx="684212" cy="401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buFont typeface="Arial" pitchFamily="34" charset="0"/>
              <a:buNone/>
              <a:defRPr sz="1400" b="1" i="0">
                <a:solidFill>
                  <a:srgbClr val="000000"/>
                </a:solidFill>
                <a:latin typeface="Arial" pitchFamily="34" charset="0"/>
                <a:ea typeface="+mn-ea"/>
              </a:defRPr>
            </a:lvl1pPr>
          </a:lstStyle>
          <a:p>
            <a:pPr>
              <a:defRPr/>
            </a:pPr>
            <a:fld id="{7E58E6F5-38B1-4821-BF3D-3002851E85C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77" r:id="rId1"/>
    <p:sldLayoutId id="2147492578" r:id="rId2"/>
    <p:sldLayoutId id="2147492579" r:id="rId3"/>
    <p:sldLayoutId id="2147492580" r:id="rId4"/>
    <p:sldLayoutId id="2147492581" r:id="rId5"/>
    <p:sldLayoutId id="2147492582" r:id="rId6"/>
    <p:sldLayoutId id="2147492583" r:id="rId7"/>
    <p:sldLayoutId id="2147492584" r:id="rId8"/>
    <p:sldLayoutId id="2147492585" r:id="rId9"/>
    <p:sldLayoutId id="2147492586" r:id="rId10"/>
    <p:sldLayoutId id="2147492587" r:id="rId11"/>
  </p:sldLayoutIdLst>
  <p:transition>
    <p:fade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+mj-lt"/>
          <a:ea typeface="+mj-ea"/>
          <a:cs typeface="+mj-cs"/>
          <a:sym typeface="Arial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pitchFamily="34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pitchFamily="34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pitchFamily="34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pitchFamily="34" charset="0"/>
          <a:ea typeface="黑体" pitchFamily="49" charset="-122"/>
          <a:sym typeface="Arial" pitchFamily="34" charset="0"/>
        </a:defRPr>
      </a:lvl9pPr>
    </p:titleStyle>
    <p:bodyStyle>
      <a:lvl1pPr marL="342900" indent="-342900" algn="l" defTabSz="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1pPr>
      <a:lvl2pPr marL="742950" indent="-285750" algn="l" defTabSz="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  <a:sym typeface="Arial" charset="0"/>
        </a:defRPr>
      </a:lvl2pPr>
      <a:lvl3pPr marL="1143000" indent="-228600" algn="l" defTabSz="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Wingdings" pitchFamily="2" charset="2"/>
        <a:buChar char="•"/>
        <a:defRPr sz="2400">
          <a:solidFill>
            <a:schemeClr val="tx1"/>
          </a:solidFill>
          <a:latin typeface="+mn-lt"/>
          <a:ea typeface="+mn-ea"/>
          <a:sym typeface="Arial" charset="0"/>
        </a:defRPr>
      </a:lvl3pPr>
      <a:lvl4pPr marL="1600200" indent="-228600" algn="l" defTabSz="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  <a:sym typeface="Arial" charset="0"/>
        </a:defRPr>
      </a:lvl4pPr>
      <a:lvl5pPr marL="2057400" indent="-228600" algn="l" defTabSz="0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charset="0"/>
        <a:buChar char="»"/>
        <a:defRPr sz="1400">
          <a:solidFill>
            <a:schemeClr val="tx1"/>
          </a:solidFill>
          <a:latin typeface="+mn-lt"/>
          <a:ea typeface="+mn-ea"/>
          <a:sym typeface="Arial" charset="0"/>
        </a:defRPr>
      </a:lvl5pPr>
      <a:lvl6pPr marL="2514600" indent="-228600" algn="l" defTabSz="0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pitchFamily="34" charset="0"/>
        <a:buChar char="»"/>
        <a:defRPr sz="1400">
          <a:solidFill>
            <a:schemeClr val="tx1"/>
          </a:solidFill>
          <a:latin typeface="+mn-lt"/>
          <a:ea typeface="+mn-ea"/>
          <a:sym typeface="Arial" pitchFamily="34" charset="0"/>
        </a:defRPr>
      </a:lvl6pPr>
      <a:lvl7pPr marL="2971800" indent="-228600" algn="l" defTabSz="0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pitchFamily="34" charset="0"/>
        <a:buChar char="»"/>
        <a:defRPr sz="1400">
          <a:solidFill>
            <a:schemeClr val="tx1"/>
          </a:solidFill>
          <a:latin typeface="+mn-lt"/>
          <a:ea typeface="+mn-ea"/>
          <a:sym typeface="Arial" pitchFamily="34" charset="0"/>
        </a:defRPr>
      </a:lvl7pPr>
      <a:lvl8pPr marL="3429000" indent="-228600" algn="l" defTabSz="0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pitchFamily="34" charset="0"/>
        <a:buChar char="»"/>
        <a:defRPr sz="1400">
          <a:solidFill>
            <a:schemeClr val="tx1"/>
          </a:solidFill>
          <a:latin typeface="+mn-lt"/>
          <a:ea typeface="+mn-ea"/>
          <a:sym typeface="Arial" pitchFamily="34" charset="0"/>
        </a:defRPr>
      </a:lvl8pPr>
      <a:lvl9pPr marL="3886200" indent="-228600" algn="l" defTabSz="0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Arial" pitchFamily="34" charset="0"/>
        <a:buChar char="»"/>
        <a:defRPr sz="1400">
          <a:solidFill>
            <a:schemeClr val="tx1"/>
          </a:solidFill>
          <a:latin typeface="+mn-lt"/>
          <a:ea typeface="+mn-ea"/>
          <a:sym typeface="Arial" pitchFamily="34" charset="0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454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454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6454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D1C557-B9CD-4E83-B899-F325D6F6EBA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492" r:id="rId1"/>
    <p:sldLayoutId id="2147492491" r:id="rId2"/>
    <p:sldLayoutId id="2147492490" r:id="rId3"/>
    <p:sldLayoutId id="2147492489" r:id="rId4"/>
    <p:sldLayoutId id="2147492488" r:id="rId5"/>
    <p:sldLayoutId id="2147492487" r:id="rId6"/>
    <p:sldLayoutId id="2147492486" r:id="rId7"/>
    <p:sldLayoutId id="2147492485" r:id="rId8"/>
    <p:sldLayoutId id="2147492484" r:id="rId9"/>
    <p:sldLayoutId id="2147492483" r:id="rId10"/>
    <p:sldLayoutId id="2147492482" r:id="rId11"/>
    <p:sldLayoutId id="21474924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587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587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6587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6E3C218-0C0F-40FB-B5AE-3E47FEA51BB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04" r:id="rId1"/>
    <p:sldLayoutId id="2147492503" r:id="rId2"/>
    <p:sldLayoutId id="2147492502" r:id="rId3"/>
    <p:sldLayoutId id="2147492501" r:id="rId4"/>
    <p:sldLayoutId id="2147492500" r:id="rId5"/>
    <p:sldLayoutId id="2147492499" r:id="rId6"/>
    <p:sldLayoutId id="2147492498" r:id="rId7"/>
    <p:sldLayoutId id="2147492497" r:id="rId8"/>
    <p:sldLayoutId id="2147492496" r:id="rId9"/>
    <p:sldLayoutId id="2147492495" r:id="rId10"/>
    <p:sldLayoutId id="2147492494" r:id="rId11"/>
    <p:sldLayoutId id="21474924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720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720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6720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8A0CA87-1F10-4F7F-B884-F9C2BC7A92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16" r:id="rId1"/>
    <p:sldLayoutId id="2147492515" r:id="rId2"/>
    <p:sldLayoutId id="2147492514" r:id="rId3"/>
    <p:sldLayoutId id="2147492513" r:id="rId4"/>
    <p:sldLayoutId id="2147492512" r:id="rId5"/>
    <p:sldLayoutId id="2147492511" r:id="rId6"/>
    <p:sldLayoutId id="2147492510" r:id="rId7"/>
    <p:sldLayoutId id="2147492509" r:id="rId8"/>
    <p:sldLayoutId id="2147492508" r:id="rId9"/>
    <p:sldLayoutId id="2147492507" r:id="rId10"/>
    <p:sldLayoutId id="2147492506" r:id="rId11"/>
    <p:sldLayoutId id="21474925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853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6853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96853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6FBA6DD-EC75-43B9-AA52-72684DC340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28" r:id="rId1"/>
    <p:sldLayoutId id="2147492527" r:id="rId2"/>
    <p:sldLayoutId id="2147492526" r:id="rId3"/>
    <p:sldLayoutId id="2147492525" r:id="rId4"/>
    <p:sldLayoutId id="2147492524" r:id="rId5"/>
    <p:sldLayoutId id="2147492523" r:id="rId6"/>
    <p:sldLayoutId id="2147492522" r:id="rId7"/>
    <p:sldLayoutId id="2147492521" r:id="rId8"/>
    <p:sldLayoutId id="2147492520" r:id="rId9"/>
    <p:sldLayoutId id="2147492519" r:id="rId10"/>
    <p:sldLayoutId id="2147492518" r:id="rId11"/>
    <p:sldLayoutId id="21474925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9" name="Picture 24" descr="图片1副本"/>
          <p:cNvPicPr>
            <a:picLocks noChangeAspect="1" noChangeArrowheads="1"/>
          </p:cNvPicPr>
          <p:nvPr/>
        </p:nvPicPr>
        <p:blipFill>
          <a:blip r:embed="rId17" cstate="print">
            <a:lum bright="10000" contrast="60000"/>
          </a:blip>
          <a:srcRect/>
          <a:stretch>
            <a:fillRect/>
          </a:stretch>
        </p:blipFill>
        <p:spPr bwMode="auto">
          <a:xfrm>
            <a:off x="0" y="0"/>
            <a:ext cx="9144000" cy="1196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217" name="Object 193"/>
          <p:cNvGraphicFramePr>
            <a:graphicFrameLocks noChangeAspect="1"/>
          </p:cNvGraphicFramePr>
          <p:nvPr/>
        </p:nvGraphicFramePr>
        <p:xfrm>
          <a:off x="0" y="6783388"/>
          <a:ext cx="9144000" cy="74612"/>
        </p:xfrm>
        <a:graphic>
          <a:graphicData uri="http://schemas.openxmlformats.org/presentationml/2006/ole">
            <p:oleObj spid="_x0000_s1217" name="Image" r:id="rId18" imgW="11326984" imgH="4571429" progId="">
              <p:embed/>
            </p:oleObj>
          </a:graphicData>
        </a:graphic>
      </p:graphicFrame>
      <p:sp>
        <p:nvSpPr>
          <p:cNvPr id="122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268413"/>
            <a:ext cx="8785225" cy="5256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9" name="Rectangle 22"/>
          <p:cNvSpPr>
            <a:spLocks noGrp="1" noChangeArrowheads="1"/>
          </p:cNvSpPr>
          <p:nvPr>
            <p:ph type="title"/>
          </p:nvPr>
        </p:nvSpPr>
        <p:spPr bwMode="auto">
          <a:xfrm>
            <a:off x="98425" y="44450"/>
            <a:ext cx="8893175" cy="1143000"/>
          </a:xfrm>
          <a:prstGeom prst="rect">
            <a:avLst/>
          </a:prstGeom>
          <a:noFill/>
          <a:ln>
            <a:noFill/>
          </a:ln>
          <a:effectLst>
            <a:outerShdw dist="45791" dir="2021404" algn="ctr" rotWithShape="0">
              <a:schemeClr val="tx1"/>
            </a:outerShdw>
          </a:effectLst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pic>
        <p:nvPicPr>
          <p:cNvPr id="1222" name="Picture 13" descr="E:\MY DOC\北航简介\LOGO\BUAA LOGO.gif"/>
          <p:cNvPicPr>
            <a:picLocks noChangeAspect="1" noChangeArrowheads="1"/>
          </p:cNvPicPr>
          <p:nvPr/>
        </p:nvPicPr>
        <p:blipFill>
          <a:blip r:embed="rId19" cstate="print">
            <a:lum contrast="-40000"/>
          </a:blip>
          <a:srcRect/>
          <a:stretch>
            <a:fillRect/>
          </a:stretch>
        </p:blipFill>
        <p:spPr bwMode="auto">
          <a:xfrm>
            <a:off x="8142288" y="133350"/>
            <a:ext cx="935037" cy="935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459788" y="6456363"/>
            <a:ext cx="684212" cy="401637"/>
          </a:xfrm>
          <a:prstGeom prst="rect">
            <a:avLst/>
          </a:prstGeom>
          <a:noFill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1" i="0">
                <a:solidFill>
                  <a:srgbClr val="000000"/>
                </a:solidFill>
                <a:ea typeface="黑体" pitchFamily="49" charset="-122"/>
              </a:defRPr>
            </a:lvl1pPr>
          </a:lstStyle>
          <a:p>
            <a:pPr>
              <a:defRPr/>
            </a:pPr>
            <a:fld id="{4AC11D08-0043-45F5-8284-21D7DFF0BCA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2529" r:id="rId1"/>
    <p:sldLayoutId id="2147492530" r:id="rId2"/>
    <p:sldLayoutId id="2147492531" r:id="rId3"/>
    <p:sldLayoutId id="2147492532" r:id="rId4"/>
    <p:sldLayoutId id="2147492533" r:id="rId5"/>
    <p:sldLayoutId id="2147492534" r:id="rId6"/>
    <p:sldLayoutId id="2147492535" r:id="rId7"/>
    <p:sldLayoutId id="2147492536" r:id="rId8"/>
    <p:sldLayoutId id="2147492537" r:id="rId9"/>
    <p:sldLayoutId id="2147492538" r:id="rId10"/>
    <p:sldLayoutId id="2147492539" r:id="rId11"/>
    <p:sldLayoutId id="2147492540" r:id="rId12"/>
    <p:sldLayoutId id="2147492541" r:id="rId13"/>
    <p:sldLayoutId id="2147492542" r:id="rId14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黑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黑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黑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黑体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5200">
          <a:solidFill>
            <a:schemeClr val="bg1"/>
          </a:solidFill>
          <a:latin typeface="Arial" charset="0"/>
          <a:ea typeface="黑体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5200">
          <a:solidFill>
            <a:schemeClr val="bg1"/>
          </a:solidFill>
          <a:latin typeface="Arial" charset="0"/>
          <a:ea typeface="黑体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5200">
          <a:solidFill>
            <a:schemeClr val="bg1"/>
          </a:solidFill>
          <a:latin typeface="Arial" charset="0"/>
          <a:ea typeface="黑体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5200">
          <a:solidFill>
            <a:schemeClr val="bg1"/>
          </a:solidFill>
          <a:latin typeface="Arial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75000"/>
        <a:buFont typeface="Wingdings" pitchFamily="2" charset="2"/>
        <a:buChar char="n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SzPct val="60000"/>
        <a:buFont typeface="Wingdings" pitchFamily="2" charset="2"/>
        <a:buChar char="Ø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125000"/>
        </a:lnSpc>
        <a:spcBef>
          <a:spcPct val="20000"/>
        </a:spcBef>
        <a:spcAft>
          <a:spcPct val="0"/>
        </a:spcAft>
        <a:buClr>
          <a:srgbClr val="0000FF"/>
        </a:buClr>
        <a:buFont typeface="Arial" charset="0"/>
        <a:buChar char="»"/>
        <a:defRPr sz="14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42672"/>
        </a:buClr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42672"/>
        </a:buClr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42672"/>
        </a:buClr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lnSpc>
          <a:spcPct val="90000"/>
        </a:lnSpc>
        <a:spcBef>
          <a:spcPct val="20000"/>
        </a:spcBef>
        <a:spcAft>
          <a:spcPct val="0"/>
        </a:spcAft>
        <a:buClr>
          <a:srgbClr val="042672"/>
        </a:buClr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247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247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247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A4052CE-1DD5-487A-A02E-FE10E2EE6AA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96" r:id="rId1"/>
    <p:sldLayoutId id="2147490895" r:id="rId2"/>
    <p:sldLayoutId id="2147490894" r:id="rId3"/>
    <p:sldLayoutId id="2147490893" r:id="rId4"/>
    <p:sldLayoutId id="2147490892" r:id="rId5"/>
    <p:sldLayoutId id="2147490891" r:id="rId6"/>
    <p:sldLayoutId id="2147490890" r:id="rId7"/>
    <p:sldLayoutId id="2147490889" r:id="rId8"/>
    <p:sldLayoutId id="2147490888" r:id="rId9"/>
    <p:sldLayoutId id="2147490887" r:id="rId10"/>
    <p:sldLayoutId id="2147490886" r:id="rId11"/>
    <p:sldLayoutId id="21474908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380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380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380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6ACB566-1734-42AD-BE9F-559C57FA27C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08" r:id="rId1"/>
    <p:sldLayoutId id="2147490907" r:id="rId2"/>
    <p:sldLayoutId id="2147490906" r:id="rId3"/>
    <p:sldLayoutId id="2147490905" r:id="rId4"/>
    <p:sldLayoutId id="2147490904" r:id="rId5"/>
    <p:sldLayoutId id="2147490903" r:id="rId6"/>
    <p:sldLayoutId id="2147490902" r:id="rId7"/>
    <p:sldLayoutId id="2147490901" r:id="rId8"/>
    <p:sldLayoutId id="2147490900" r:id="rId9"/>
    <p:sldLayoutId id="2147490899" r:id="rId10"/>
    <p:sldLayoutId id="2147490898" r:id="rId11"/>
    <p:sldLayoutId id="21474908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513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513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513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8E39768-323E-4215-B27E-34FBD74F85B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20" r:id="rId1"/>
    <p:sldLayoutId id="2147490919" r:id="rId2"/>
    <p:sldLayoutId id="2147490918" r:id="rId3"/>
    <p:sldLayoutId id="2147490917" r:id="rId4"/>
    <p:sldLayoutId id="2147490916" r:id="rId5"/>
    <p:sldLayoutId id="2147490915" r:id="rId6"/>
    <p:sldLayoutId id="2147490914" r:id="rId7"/>
    <p:sldLayoutId id="2147490913" r:id="rId8"/>
    <p:sldLayoutId id="2147490912" r:id="rId9"/>
    <p:sldLayoutId id="2147490911" r:id="rId10"/>
    <p:sldLayoutId id="2147490910" r:id="rId11"/>
    <p:sldLayoutId id="21474909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3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0ED183-4A90-4FE5-93F0-59FD137D415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29" r:id="rId1"/>
    <p:sldLayoutId id="2147490728" r:id="rId2"/>
    <p:sldLayoutId id="2147490727" r:id="rId3"/>
    <p:sldLayoutId id="2147490726" r:id="rId4"/>
    <p:sldLayoutId id="2147490725" r:id="rId5"/>
    <p:sldLayoutId id="2147490724" r:id="rId6"/>
    <p:sldLayoutId id="2147490723" r:id="rId7"/>
    <p:sldLayoutId id="2147490722" r:id="rId8"/>
    <p:sldLayoutId id="2147490721" r:id="rId9"/>
    <p:sldLayoutId id="2147490720" r:id="rId10"/>
    <p:sldLayoutId id="2147490719" r:id="rId11"/>
    <p:sldLayoutId id="2147490718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647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647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647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89F6D22-8752-414C-AA6C-17E2F43E8E9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32" r:id="rId1"/>
    <p:sldLayoutId id="2147490931" r:id="rId2"/>
    <p:sldLayoutId id="2147490930" r:id="rId3"/>
    <p:sldLayoutId id="2147490929" r:id="rId4"/>
    <p:sldLayoutId id="2147490928" r:id="rId5"/>
    <p:sldLayoutId id="2147490927" r:id="rId6"/>
    <p:sldLayoutId id="2147490926" r:id="rId7"/>
    <p:sldLayoutId id="2147490925" r:id="rId8"/>
    <p:sldLayoutId id="2147490924" r:id="rId9"/>
    <p:sldLayoutId id="2147490923" r:id="rId10"/>
    <p:sldLayoutId id="2147490922" r:id="rId11"/>
    <p:sldLayoutId id="21474909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780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780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780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38116E-728D-4A03-AFE3-4AC9107862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44" r:id="rId1"/>
    <p:sldLayoutId id="2147490943" r:id="rId2"/>
    <p:sldLayoutId id="2147490942" r:id="rId3"/>
    <p:sldLayoutId id="2147490941" r:id="rId4"/>
    <p:sldLayoutId id="2147490940" r:id="rId5"/>
    <p:sldLayoutId id="2147490939" r:id="rId6"/>
    <p:sldLayoutId id="2147490938" r:id="rId7"/>
    <p:sldLayoutId id="2147490937" r:id="rId8"/>
    <p:sldLayoutId id="2147490936" r:id="rId9"/>
    <p:sldLayoutId id="2147490935" r:id="rId10"/>
    <p:sldLayoutId id="2147490934" r:id="rId11"/>
    <p:sldLayoutId id="21474909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913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8913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8913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10E2DA9-DF62-456E-BA35-F8720FB17CE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56" r:id="rId1"/>
    <p:sldLayoutId id="2147490955" r:id="rId2"/>
    <p:sldLayoutId id="2147490954" r:id="rId3"/>
    <p:sldLayoutId id="2147490953" r:id="rId4"/>
    <p:sldLayoutId id="2147490952" r:id="rId5"/>
    <p:sldLayoutId id="2147490951" r:id="rId6"/>
    <p:sldLayoutId id="2147490950" r:id="rId7"/>
    <p:sldLayoutId id="2147490949" r:id="rId8"/>
    <p:sldLayoutId id="2147490948" r:id="rId9"/>
    <p:sldLayoutId id="2147490947" r:id="rId10"/>
    <p:sldLayoutId id="2147490946" r:id="rId11"/>
    <p:sldLayoutId id="21474909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046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046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046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2C9117C-5CC4-44E8-AC7E-DAB42D84825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68" r:id="rId1"/>
    <p:sldLayoutId id="2147490967" r:id="rId2"/>
    <p:sldLayoutId id="2147490966" r:id="rId3"/>
    <p:sldLayoutId id="2147490965" r:id="rId4"/>
    <p:sldLayoutId id="2147490964" r:id="rId5"/>
    <p:sldLayoutId id="2147490963" r:id="rId6"/>
    <p:sldLayoutId id="2147490962" r:id="rId7"/>
    <p:sldLayoutId id="2147490961" r:id="rId8"/>
    <p:sldLayoutId id="2147490960" r:id="rId9"/>
    <p:sldLayoutId id="2147490959" r:id="rId10"/>
    <p:sldLayoutId id="2147490958" r:id="rId11"/>
    <p:sldLayoutId id="21474909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179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179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179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D3708C9-1C55-4FC6-A5A0-3029EB1C78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80" r:id="rId1"/>
    <p:sldLayoutId id="2147490979" r:id="rId2"/>
    <p:sldLayoutId id="2147490978" r:id="rId3"/>
    <p:sldLayoutId id="2147490977" r:id="rId4"/>
    <p:sldLayoutId id="2147490976" r:id="rId5"/>
    <p:sldLayoutId id="2147490975" r:id="rId6"/>
    <p:sldLayoutId id="2147490974" r:id="rId7"/>
    <p:sldLayoutId id="2147490973" r:id="rId8"/>
    <p:sldLayoutId id="2147490972" r:id="rId9"/>
    <p:sldLayoutId id="2147490971" r:id="rId10"/>
    <p:sldLayoutId id="2147490970" r:id="rId11"/>
    <p:sldLayoutId id="21474909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312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312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312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EA19291-3356-4E60-A865-7C0C412E59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992" r:id="rId1"/>
    <p:sldLayoutId id="2147490991" r:id="rId2"/>
    <p:sldLayoutId id="2147490990" r:id="rId3"/>
    <p:sldLayoutId id="2147490989" r:id="rId4"/>
    <p:sldLayoutId id="2147490988" r:id="rId5"/>
    <p:sldLayoutId id="2147490987" r:id="rId6"/>
    <p:sldLayoutId id="2147490986" r:id="rId7"/>
    <p:sldLayoutId id="2147490985" r:id="rId8"/>
    <p:sldLayoutId id="2147490984" r:id="rId9"/>
    <p:sldLayoutId id="2147490983" r:id="rId10"/>
    <p:sldLayoutId id="2147490982" r:id="rId11"/>
    <p:sldLayoutId id="21474909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445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445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445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7B8C25C-9547-48D8-84E8-B0D3040BB02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04" r:id="rId1"/>
    <p:sldLayoutId id="2147491003" r:id="rId2"/>
    <p:sldLayoutId id="2147491002" r:id="rId3"/>
    <p:sldLayoutId id="2147491001" r:id="rId4"/>
    <p:sldLayoutId id="2147491000" r:id="rId5"/>
    <p:sldLayoutId id="2147490999" r:id="rId6"/>
    <p:sldLayoutId id="2147490998" r:id="rId7"/>
    <p:sldLayoutId id="2147490997" r:id="rId8"/>
    <p:sldLayoutId id="2147490996" r:id="rId9"/>
    <p:sldLayoutId id="2147490995" r:id="rId10"/>
    <p:sldLayoutId id="2147490994" r:id="rId11"/>
    <p:sldLayoutId id="21474909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5789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5789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5789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E9BE1C-2C91-4716-9ECC-B705D9F3B00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16" r:id="rId1"/>
    <p:sldLayoutId id="2147491015" r:id="rId2"/>
    <p:sldLayoutId id="2147491014" r:id="rId3"/>
    <p:sldLayoutId id="2147491013" r:id="rId4"/>
    <p:sldLayoutId id="2147491012" r:id="rId5"/>
    <p:sldLayoutId id="2147491011" r:id="rId6"/>
    <p:sldLayoutId id="2147491010" r:id="rId7"/>
    <p:sldLayoutId id="2147491009" r:id="rId8"/>
    <p:sldLayoutId id="2147491008" r:id="rId9"/>
    <p:sldLayoutId id="2147491007" r:id="rId10"/>
    <p:sldLayoutId id="2147491006" r:id="rId11"/>
    <p:sldLayoutId id="21474910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7120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7120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7120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3579ED4-FC86-4AE1-BE14-68CEA2A420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28" r:id="rId1"/>
    <p:sldLayoutId id="2147491027" r:id="rId2"/>
    <p:sldLayoutId id="2147491026" r:id="rId3"/>
    <p:sldLayoutId id="2147491025" r:id="rId4"/>
    <p:sldLayoutId id="2147491024" r:id="rId5"/>
    <p:sldLayoutId id="2147491023" r:id="rId6"/>
    <p:sldLayoutId id="2147491022" r:id="rId7"/>
    <p:sldLayoutId id="2147491021" r:id="rId8"/>
    <p:sldLayoutId id="2147491020" r:id="rId9"/>
    <p:sldLayoutId id="2147491019" r:id="rId10"/>
    <p:sldLayoutId id="2147491018" r:id="rId11"/>
    <p:sldLayoutId id="21474910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845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845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845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7C043C2-1E24-42B4-9CAE-3823CD8472A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40" r:id="rId1"/>
    <p:sldLayoutId id="2147491039" r:id="rId2"/>
    <p:sldLayoutId id="2147491038" r:id="rId3"/>
    <p:sldLayoutId id="2147491037" r:id="rId4"/>
    <p:sldLayoutId id="2147491036" r:id="rId5"/>
    <p:sldLayoutId id="2147491035" r:id="rId6"/>
    <p:sldLayoutId id="2147491034" r:id="rId7"/>
    <p:sldLayoutId id="2147491033" r:id="rId8"/>
    <p:sldLayoutId id="2147491032" r:id="rId9"/>
    <p:sldLayoutId id="2147491031" r:id="rId10"/>
    <p:sldLayoutId id="2147491030" r:id="rId11"/>
    <p:sldLayoutId id="214749102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836613"/>
            <a:ext cx="9144000" cy="6021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66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266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pic>
        <p:nvPicPr>
          <p:cNvPr id="26629" name="Picture 5" descr="NordirDesign(TM)"/>
          <p:cNvPicPr>
            <a:picLocks noChangeAspect="1" noChangeArrowheads="1"/>
          </p:cNvPicPr>
          <p:nvPr/>
        </p:nvPicPr>
        <p:blipFill>
          <a:blip r:embed="rId14" cstate="print">
            <a:lum bright="100000"/>
          </a:blip>
          <a:srcRect/>
          <a:stretch>
            <a:fillRect/>
          </a:stretch>
        </p:blipFill>
        <p:spPr bwMode="auto">
          <a:xfrm>
            <a:off x="7380288" y="333375"/>
            <a:ext cx="1331912" cy="35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78" name="Rectangle 12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94990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80808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CA5261D-DD7D-4649-A9BE-A0388B193A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40" r:id="rId1"/>
    <p:sldLayoutId id="2147490739" r:id="rId2"/>
    <p:sldLayoutId id="2147490738" r:id="rId3"/>
    <p:sldLayoutId id="2147490737" r:id="rId4"/>
    <p:sldLayoutId id="2147490736" r:id="rId5"/>
    <p:sldLayoutId id="2147490735" r:id="rId6"/>
    <p:sldLayoutId id="2147490734" r:id="rId7"/>
    <p:sldLayoutId id="2147490733" r:id="rId8"/>
    <p:sldLayoutId id="2147490732" r:id="rId9"/>
    <p:sldLayoutId id="2147490731" r:id="rId10"/>
    <p:sldLayoutId id="2147490730" r:id="rId11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bg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bg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978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9978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79978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E98CB4-FECB-4137-8EC3-1FEAC5F1C85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52" r:id="rId1"/>
    <p:sldLayoutId id="2147491051" r:id="rId2"/>
    <p:sldLayoutId id="2147491050" r:id="rId3"/>
    <p:sldLayoutId id="2147491049" r:id="rId4"/>
    <p:sldLayoutId id="2147491048" r:id="rId5"/>
    <p:sldLayoutId id="2147491047" r:id="rId6"/>
    <p:sldLayoutId id="2147491046" r:id="rId7"/>
    <p:sldLayoutId id="2147491045" r:id="rId8"/>
    <p:sldLayoutId id="2147491044" r:id="rId9"/>
    <p:sldLayoutId id="2147491043" r:id="rId10"/>
    <p:sldLayoutId id="2147491042" r:id="rId11"/>
    <p:sldLayoutId id="21474910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111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111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111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0C5C664-C0DD-4ED7-99B2-3BA0B394DF8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64" r:id="rId1"/>
    <p:sldLayoutId id="2147491063" r:id="rId2"/>
    <p:sldLayoutId id="2147491062" r:id="rId3"/>
    <p:sldLayoutId id="2147491061" r:id="rId4"/>
    <p:sldLayoutId id="2147491060" r:id="rId5"/>
    <p:sldLayoutId id="2147491059" r:id="rId6"/>
    <p:sldLayoutId id="2147491058" r:id="rId7"/>
    <p:sldLayoutId id="2147491057" r:id="rId8"/>
    <p:sldLayoutId id="2147491056" r:id="rId9"/>
    <p:sldLayoutId id="2147491055" r:id="rId10"/>
    <p:sldLayoutId id="2147491054" r:id="rId11"/>
    <p:sldLayoutId id="21474910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244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244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244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10B1715-66A4-450B-8DAD-99772290941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76" r:id="rId1"/>
    <p:sldLayoutId id="2147491075" r:id="rId2"/>
    <p:sldLayoutId id="2147491074" r:id="rId3"/>
    <p:sldLayoutId id="2147491073" r:id="rId4"/>
    <p:sldLayoutId id="2147491072" r:id="rId5"/>
    <p:sldLayoutId id="2147491071" r:id="rId6"/>
    <p:sldLayoutId id="2147491070" r:id="rId7"/>
    <p:sldLayoutId id="2147491069" r:id="rId8"/>
    <p:sldLayoutId id="2147491068" r:id="rId9"/>
    <p:sldLayoutId id="2147491067" r:id="rId10"/>
    <p:sldLayoutId id="2147491066" r:id="rId11"/>
    <p:sldLayoutId id="21474910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377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377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377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414D993-D5C1-4228-B8F1-2590A9596F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088" r:id="rId1"/>
    <p:sldLayoutId id="2147491087" r:id="rId2"/>
    <p:sldLayoutId id="2147491086" r:id="rId3"/>
    <p:sldLayoutId id="2147491085" r:id="rId4"/>
    <p:sldLayoutId id="2147491084" r:id="rId5"/>
    <p:sldLayoutId id="2147491083" r:id="rId6"/>
    <p:sldLayoutId id="2147491082" r:id="rId7"/>
    <p:sldLayoutId id="2147491081" r:id="rId8"/>
    <p:sldLayoutId id="2147491080" r:id="rId9"/>
    <p:sldLayoutId id="2147491079" r:id="rId10"/>
    <p:sldLayoutId id="2147491078" r:id="rId11"/>
    <p:sldLayoutId id="21474910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510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510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510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5F896D5-95FF-4443-A997-23C1D30ECDF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00" r:id="rId1"/>
    <p:sldLayoutId id="2147491099" r:id="rId2"/>
    <p:sldLayoutId id="2147491098" r:id="rId3"/>
    <p:sldLayoutId id="2147491097" r:id="rId4"/>
    <p:sldLayoutId id="2147491096" r:id="rId5"/>
    <p:sldLayoutId id="2147491095" r:id="rId6"/>
    <p:sldLayoutId id="2147491094" r:id="rId7"/>
    <p:sldLayoutId id="2147491093" r:id="rId8"/>
    <p:sldLayoutId id="2147491092" r:id="rId9"/>
    <p:sldLayoutId id="2147491091" r:id="rId10"/>
    <p:sldLayoutId id="2147491090" r:id="rId11"/>
    <p:sldLayoutId id="21474910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643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643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643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6A0AFD1-635B-468E-B14E-BF1528A87AC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12" r:id="rId1"/>
    <p:sldLayoutId id="2147491111" r:id="rId2"/>
    <p:sldLayoutId id="2147491110" r:id="rId3"/>
    <p:sldLayoutId id="2147491109" r:id="rId4"/>
    <p:sldLayoutId id="2147491108" r:id="rId5"/>
    <p:sldLayoutId id="2147491107" r:id="rId6"/>
    <p:sldLayoutId id="2147491106" r:id="rId7"/>
    <p:sldLayoutId id="2147491105" r:id="rId8"/>
    <p:sldLayoutId id="2147491104" r:id="rId9"/>
    <p:sldLayoutId id="2147491103" r:id="rId10"/>
    <p:sldLayoutId id="2147491102" r:id="rId11"/>
    <p:sldLayoutId id="21474911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776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776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777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3448F9-CE3D-4B48-9808-14BC6F6500D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24" r:id="rId1"/>
    <p:sldLayoutId id="2147491123" r:id="rId2"/>
    <p:sldLayoutId id="2147491122" r:id="rId3"/>
    <p:sldLayoutId id="2147491121" r:id="rId4"/>
    <p:sldLayoutId id="2147491120" r:id="rId5"/>
    <p:sldLayoutId id="2147491119" r:id="rId6"/>
    <p:sldLayoutId id="2147491118" r:id="rId7"/>
    <p:sldLayoutId id="2147491117" r:id="rId8"/>
    <p:sldLayoutId id="2147491116" r:id="rId9"/>
    <p:sldLayoutId id="2147491115" r:id="rId10"/>
    <p:sldLayoutId id="2147491114" r:id="rId11"/>
    <p:sldLayoutId id="21474911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910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0910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0910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06A67D-597E-48F0-B88E-C0D46E510E3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36" r:id="rId1"/>
    <p:sldLayoutId id="2147491135" r:id="rId2"/>
    <p:sldLayoutId id="2147491134" r:id="rId3"/>
    <p:sldLayoutId id="2147491133" r:id="rId4"/>
    <p:sldLayoutId id="2147491132" r:id="rId5"/>
    <p:sldLayoutId id="2147491131" r:id="rId6"/>
    <p:sldLayoutId id="2147491130" r:id="rId7"/>
    <p:sldLayoutId id="2147491129" r:id="rId8"/>
    <p:sldLayoutId id="2147491128" r:id="rId9"/>
    <p:sldLayoutId id="2147491127" r:id="rId10"/>
    <p:sldLayoutId id="2147491126" r:id="rId11"/>
    <p:sldLayoutId id="21474911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043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043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043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3BD804D-3CF5-465E-8A4C-5C73BC062E97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48" r:id="rId1"/>
    <p:sldLayoutId id="2147491147" r:id="rId2"/>
    <p:sldLayoutId id="2147491146" r:id="rId3"/>
    <p:sldLayoutId id="2147491145" r:id="rId4"/>
    <p:sldLayoutId id="2147491144" r:id="rId5"/>
    <p:sldLayoutId id="2147491143" r:id="rId6"/>
    <p:sldLayoutId id="2147491142" r:id="rId7"/>
    <p:sldLayoutId id="2147491141" r:id="rId8"/>
    <p:sldLayoutId id="2147491140" r:id="rId9"/>
    <p:sldLayoutId id="2147491139" r:id="rId10"/>
    <p:sldLayoutId id="2147491138" r:id="rId11"/>
    <p:sldLayoutId id="21474911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1763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1763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1763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B912C61-53FD-4A6B-8042-86627E46DC4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60" r:id="rId1"/>
    <p:sldLayoutId id="2147491159" r:id="rId2"/>
    <p:sldLayoutId id="2147491158" r:id="rId3"/>
    <p:sldLayoutId id="2147491157" r:id="rId4"/>
    <p:sldLayoutId id="2147491156" r:id="rId5"/>
    <p:sldLayoutId id="2147491155" r:id="rId6"/>
    <p:sldLayoutId id="2147491154" r:id="rId7"/>
    <p:sldLayoutId id="2147491153" r:id="rId8"/>
    <p:sldLayoutId id="2147491152" r:id="rId9"/>
    <p:sldLayoutId id="2147491151" r:id="rId10"/>
    <p:sldLayoutId id="2147491150" r:id="rId11"/>
    <p:sldLayoutId id="21474911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89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389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01479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80808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948A0B-2DB2-4B5E-B0EC-498E9F6F701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52" r:id="rId1"/>
    <p:sldLayoutId id="2147490751" r:id="rId2"/>
    <p:sldLayoutId id="2147490750" r:id="rId3"/>
    <p:sldLayoutId id="2147490749" r:id="rId4"/>
    <p:sldLayoutId id="2147490748" r:id="rId5"/>
    <p:sldLayoutId id="2147490747" r:id="rId6"/>
    <p:sldLayoutId id="2147490746" r:id="rId7"/>
    <p:sldLayoutId id="2147490745" r:id="rId8"/>
    <p:sldLayoutId id="2147490744" r:id="rId9"/>
    <p:sldLayoutId id="2147490743" r:id="rId10"/>
    <p:sldLayoutId id="2147490742" r:id="rId11"/>
    <p:sldLayoutId id="21474907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bg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bg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bg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bg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bg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309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309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309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BA6CB0-0833-46FF-8240-94061D67872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72" r:id="rId1"/>
    <p:sldLayoutId id="2147491171" r:id="rId2"/>
    <p:sldLayoutId id="2147491170" r:id="rId3"/>
    <p:sldLayoutId id="2147491169" r:id="rId4"/>
    <p:sldLayoutId id="2147491168" r:id="rId5"/>
    <p:sldLayoutId id="2147491167" r:id="rId6"/>
    <p:sldLayoutId id="2147491166" r:id="rId7"/>
    <p:sldLayoutId id="2147491165" r:id="rId8"/>
    <p:sldLayoutId id="2147491164" r:id="rId9"/>
    <p:sldLayoutId id="2147491163" r:id="rId10"/>
    <p:sldLayoutId id="2147491162" r:id="rId11"/>
    <p:sldLayoutId id="21474911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4425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4425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4426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4C2AB23-140B-4B28-B7F5-6F0A284E58B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84" r:id="rId1"/>
    <p:sldLayoutId id="2147491183" r:id="rId2"/>
    <p:sldLayoutId id="2147491182" r:id="rId3"/>
    <p:sldLayoutId id="2147491181" r:id="rId4"/>
    <p:sldLayoutId id="2147491180" r:id="rId5"/>
    <p:sldLayoutId id="2147491179" r:id="rId6"/>
    <p:sldLayoutId id="2147491178" r:id="rId7"/>
    <p:sldLayoutId id="2147491177" r:id="rId8"/>
    <p:sldLayoutId id="2147491176" r:id="rId9"/>
    <p:sldLayoutId id="2147491175" r:id="rId10"/>
    <p:sldLayoutId id="2147491174" r:id="rId11"/>
    <p:sldLayoutId id="21474911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575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575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575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CC65C01-7611-4100-969B-C58FB8DD6D7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196" r:id="rId1"/>
    <p:sldLayoutId id="2147491195" r:id="rId2"/>
    <p:sldLayoutId id="2147491194" r:id="rId3"/>
    <p:sldLayoutId id="2147491193" r:id="rId4"/>
    <p:sldLayoutId id="2147491192" r:id="rId5"/>
    <p:sldLayoutId id="2147491191" r:id="rId6"/>
    <p:sldLayoutId id="2147491190" r:id="rId7"/>
    <p:sldLayoutId id="2147491189" r:id="rId8"/>
    <p:sldLayoutId id="2147491188" r:id="rId9"/>
    <p:sldLayoutId id="2147491187" r:id="rId10"/>
    <p:sldLayoutId id="2147491186" r:id="rId11"/>
    <p:sldLayoutId id="21474911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708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708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708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BBBF4F9-1F9D-420F-9298-08794ACB46C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08" r:id="rId1"/>
    <p:sldLayoutId id="2147491207" r:id="rId2"/>
    <p:sldLayoutId id="2147491206" r:id="rId3"/>
    <p:sldLayoutId id="2147491205" r:id="rId4"/>
    <p:sldLayoutId id="2147491204" r:id="rId5"/>
    <p:sldLayoutId id="2147491203" r:id="rId6"/>
    <p:sldLayoutId id="2147491202" r:id="rId7"/>
    <p:sldLayoutId id="2147491201" r:id="rId8"/>
    <p:sldLayoutId id="2147491200" r:id="rId9"/>
    <p:sldLayoutId id="2147491199" r:id="rId10"/>
    <p:sldLayoutId id="2147491198" r:id="rId11"/>
    <p:sldLayoutId id="21474911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841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841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841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B7F1FA8-99F5-4244-B7E7-7926549FA27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20" r:id="rId1"/>
    <p:sldLayoutId id="2147491219" r:id="rId2"/>
    <p:sldLayoutId id="2147491218" r:id="rId3"/>
    <p:sldLayoutId id="2147491217" r:id="rId4"/>
    <p:sldLayoutId id="2147491216" r:id="rId5"/>
    <p:sldLayoutId id="2147491215" r:id="rId6"/>
    <p:sldLayoutId id="2147491214" r:id="rId7"/>
    <p:sldLayoutId id="2147491213" r:id="rId8"/>
    <p:sldLayoutId id="2147491212" r:id="rId9"/>
    <p:sldLayoutId id="2147491211" r:id="rId10"/>
    <p:sldLayoutId id="2147491210" r:id="rId11"/>
    <p:sldLayoutId id="21474912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975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1975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1975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2ADB8B9-7E9C-4FD9-9CCD-1D7ABDA337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32" r:id="rId1"/>
    <p:sldLayoutId id="2147491231" r:id="rId2"/>
    <p:sldLayoutId id="2147491230" r:id="rId3"/>
    <p:sldLayoutId id="2147491229" r:id="rId4"/>
    <p:sldLayoutId id="2147491228" r:id="rId5"/>
    <p:sldLayoutId id="2147491227" r:id="rId6"/>
    <p:sldLayoutId id="2147491226" r:id="rId7"/>
    <p:sldLayoutId id="2147491225" r:id="rId8"/>
    <p:sldLayoutId id="2147491224" r:id="rId9"/>
    <p:sldLayoutId id="2147491223" r:id="rId10"/>
    <p:sldLayoutId id="2147491222" r:id="rId11"/>
    <p:sldLayoutId id="21474912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108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108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108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1E6B91-8FE3-4416-8392-9E81AEA1B6C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44" r:id="rId1"/>
    <p:sldLayoutId id="2147491243" r:id="rId2"/>
    <p:sldLayoutId id="2147491242" r:id="rId3"/>
    <p:sldLayoutId id="2147491241" r:id="rId4"/>
    <p:sldLayoutId id="2147491240" r:id="rId5"/>
    <p:sldLayoutId id="2147491239" r:id="rId6"/>
    <p:sldLayoutId id="2147491238" r:id="rId7"/>
    <p:sldLayoutId id="2147491237" r:id="rId8"/>
    <p:sldLayoutId id="2147491236" r:id="rId9"/>
    <p:sldLayoutId id="2147491235" r:id="rId10"/>
    <p:sldLayoutId id="2147491234" r:id="rId11"/>
    <p:sldLayoutId id="21474912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241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241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241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6901E2-880F-4A2C-8B04-553BE91F21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56" r:id="rId1"/>
    <p:sldLayoutId id="2147491255" r:id="rId2"/>
    <p:sldLayoutId id="2147491254" r:id="rId3"/>
    <p:sldLayoutId id="2147491253" r:id="rId4"/>
    <p:sldLayoutId id="2147491252" r:id="rId5"/>
    <p:sldLayoutId id="2147491251" r:id="rId6"/>
    <p:sldLayoutId id="2147491250" r:id="rId7"/>
    <p:sldLayoutId id="2147491249" r:id="rId8"/>
    <p:sldLayoutId id="2147491248" r:id="rId9"/>
    <p:sldLayoutId id="2147491247" r:id="rId10"/>
    <p:sldLayoutId id="2147491246" r:id="rId11"/>
    <p:sldLayoutId id="21474912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374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374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374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230BDBB-0E4C-46BB-9A84-DCD34D22D16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68" r:id="rId1"/>
    <p:sldLayoutId id="2147491267" r:id="rId2"/>
    <p:sldLayoutId id="2147491266" r:id="rId3"/>
    <p:sldLayoutId id="2147491265" r:id="rId4"/>
    <p:sldLayoutId id="2147491264" r:id="rId5"/>
    <p:sldLayoutId id="2147491263" r:id="rId6"/>
    <p:sldLayoutId id="2147491262" r:id="rId7"/>
    <p:sldLayoutId id="2147491261" r:id="rId8"/>
    <p:sldLayoutId id="2147491260" r:id="rId9"/>
    <p:sldLayoutId id="2147491259" r:id="rId10"/>
    <p:sldLayoutId id="2147491258" r:id="rId11"/>
    <p:sldLayoutId id="21474912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507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507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507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961B69-254C-4347-98E4-0004D118B14D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80" r:id="rId1"/>
    <p:sldLayoutId id="2147491279" r:id="rId2"/>
    <p:sldLayoutId id="2147491278" r:id="rId3"/>
    <p:sldLayoutId id="2147491277" r:id="rId4"/>
    <p:sldLayoutId id="2147491276" r:id="rId5"/>
    <p:sldLayoutId id="2147491275" r:id="rId6"/>
    <p:sldLayoutId id="2147491274" r:id="rId7"/>
    <p:sldLayoutId id="2147491273" r:id="rId8"/>
    <p:sldLayoutId id="2147491272" r:id="rId9"/>
    <p:sldLayoutId id="2147491271" r:id="rId10"/>
    <p:sldLayoutId id="2147491270" r:id="rId11"/>
    <p:sldLayoutId id="21474912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22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522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B9D5164-649B-40A0-9EDE-EC2689483B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64" r:id="rId1"/>
    <p:sldLayoutId id="2147490763" r:id="rId2"/>
    <p:sldLayoutId id="2147490762" r:id="rId3"/>
    <p:sldLayoutId id="2147490761" r:id="rId4"/>
    <p:sldLayoutId id="2147490760" r:id="rId5"/>
    <p:sldLayoutId id="2147490759" r:id="rId6"/>
    <p:sldLayoutId id="2147490758" r:id="rId7"/>
    <p:sldLayoutId id="2147490757" r:id="rId8"/>
    <p:sldLayoutId id="2147490756" r:id="rId9"/>
    <p:sldLayoutId id="2147490755" r:id="rId10"/>
    <p:sldLayoutId id="2147490754" r:id="rId11"/>
    <p:sldLayoutId id="21474907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640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640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640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B3935D2-2A45-408B-95B2-7649A48A27A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292" r:id="rId1"/>
    <p:sldLayoutId id="2147491291" r:id="rId2"/>
    <p:sldLayoutId id="2147491290" r:id="rId3"/>
    <p:sldLayoutId id="2147491289" r:id="rId4"/>
    <p:sldLayoutId id="2147491288" r:id="rId5"/>
    <p:sldLayoutId id="2147491287" r:id="rId6"/>
    <p:sldLayoutId id="2147491286" r:id="rId7"/>
    <p:sldLayoutId id="2147491285" r:id="rId8"/>
    <p:sldLayoutId id="2147491284" r:id="rId9"/>
    <p:sldLayoutId id="2147491283" r:id="rId10"/>
    <p:sldLayoutId id="2147491282" r:id="rId11"/>
    <p:sldLayoutId id="21474912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773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773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773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02B5FDB-295C-41DC-813E-76725E6639A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04" r:id="rId1"/>
    <p:sldLayoutId id="2147491303" r:id="rId2"/>
    <p:sldLayoutId id="2147491302" r:id="rId3"/>
    <p:sldLayoutId id="2147491301" r:id="rId4"/>
    <p:sldLayoutId id="2147491300" r:id="rId5"/>
    <p:sldLayoutId id="2147491299" r:id="rId6"/>
    <p:sldLayoutId id="2147491298" r:id="rId7"/>
    <p:sldLayoutId id="2147491297" r:id="rId8"/>
    <p:sldLayoutId id="2147491296" r:id="rId9"/>
    <p:sldLayoutId id="2147491295" r:id="rId10"/>
    <p:sldLayoutId id="2147491294" r:id="rId11"/>
    <p:sldLayoutId id="21474912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9069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29069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29069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FEB5018-4E21-459E-8D64-CB0F2D454BC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16" r:id="rId1"/>
    <p:sldLayoutId id="2147491315" r:id="rId2"/>
    <p:sldLayoutId id="2147491314" r:id="rId3"/>
    <p:sldLayoutId id="2147491313" r:id="rId4"/>
    <p:sldLayoutId id="2147491312" r:id="rId5"/>
    <p:sldLayoutId id="2147491311" r:id="rId6"/>
    <p:sldLayoutId id="2147491310" r:id="rId7"/>
    <p:sldLayoutId id="2147491309" r:id="rId8"/>
    <p:sldLayoutId id="2147491308" r:id="rId9"/>
    <p:sldLayoutId id="2147491307" r:id="rId10"/>
    <p:sldLayoutId id="2147491306" r:id="rId11"/>
    <p:sldLayoutId id="21474913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0400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0400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0400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C83ED26-B535-4F44-A854-41E62302A72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28" r:id="rId1"/>
    <p:sldLayoutId id="2147491327" r:id="rId2"/>
    <p:sldLayoutId id="2147491326" r:id="rId3"/>
    <p:sldLayoutId id="2147491325" r:id="rId4"/>
    <p:sldLayoutId id="2147491324" r:id="rId5"/>
    <p:sldLayoutId id="2147491323" r:id="rId6"/>
    <p:sldLayoutId id="2147491322" r:id="rId7"/>
    <p:sldLayoutId id="2147491321" r:id="rId8"/>
    <p:sldLayoutId id="2147491320" r:id="rId9"/>
    <p:sldLayoutId id="2147491319" r:id="rId10"/>
    <p:sldLayoutId id="2147491318" r:id="rId11"/>
    <p:sldLayoutId id="21474913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173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173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173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8495A05-81A5-4DA1-A198-C13468D91EC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40" r:id="rId1"/>
    <p:sldLayoutId id="2147491339" r:id="rId2"/>
    <p:sldLayoutId id="2147491338" r:id="rId3"/>
    <p:sldLayoutId id="2147491337" r:id="rId4"/>
    <p:sldLayoutId id="2147491336" r:id="rId5"/>
    <p:sldLayoutId id="2147491335" r:id="rId6"/>
    <p:sldLayoutId id="2147491334" r:id="rId7"/>
    <p:sldLayoutId id="2147491333" r:id="rId8"/>
    <p:sldLayoutId id="2147491332" r:id="rId9"/>
    <p:sldLayoutId id="2147491331" r:id="rId10"/>
    <p:sldLayoutId id="2147491330" r:id="rId11"/>
    <p:sldLayoutId id="214749132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306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306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306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49E9C47-45D0-4CB2-A0A3-E5668551FB6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52" r:id="rId1"/>
    <p:sldLayoutId id="2147491351" r:id="rId2"/>
    <p:sldLayoutId id="2147491350" r:id="rId3"/>
    <p:sldLayoutId id="2147491349" r:id="rId4"/>
    <p:sldLayoutId id="2147491348" r:id="rId5"/>
    <p:sldLayoutId id="2147491347" r:id="rId6"/>
    <p:sldLayoutId id="2147491346" r:id="rId7"/>
    <p:sldLayoutId id="2147491345" r:id="rId8"/>
    <p:sldLayoutId id="2147491344" r:id="rId9"/>
    <p:sldLayoutId id="2147491343" r:id="rId10"/>
    <p:sldLayoutId id="2147491342" r:id="rId11"/>
    <p:sldLayoutId id="21474913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439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439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439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DAA0B61C-894E-4D65-992D-92C7EA9CCB4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64" r:id="rId1"/>
    <p:sldLayoutId id="2147491363" r:id="rId2"/>
    <p:sldLayoutId id="2147491362" r:id="rId3"/>
    <p:sldLayoutId id="2147491361" r:id="rId4"/>
    <p:sldLayoutId id="2147491360" r:id="rId5"/>
    <p:sldLayoutId id="2147491359" r:id="rId6"/>
    <p:sldLayoutId id="2147491358" r:id="rId7"/>
    <p:sldLayoutId id="2147491357" r:id="rId8"/>
    <p:sldLayoutId id="2147491356" r:id="rId9"/>
    <p:sldLayoutId id="2147491355" r:id="rId10"/>
    <p:sldLayoutId id="2147491354" r:id="rId11"/>
    <p:sldLayoutId id="21474913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572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572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572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5867B5-CDAF-4937-8203-18CAE24ACD3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76" r:id="rId1"/>
    <p:sldLayoutId id="2147491375" r:id="rId2"/>
    <p:sldLayoutId id="2147491374" r:id="rId3"/>
    <p:sldLayoutId id="2147491373" r:id="rId4"/>
    <p:sldLayoutId id="2147491372" r:id="rId5"/>
    <p:sldLayoutId id="2147491371" r:id="rId6"/>
    <p:sldLayoutId id="2147491370" r:id="rId7"/>
    <p:sldLayoutId id="2147491369" r:id="rId8"/>
    <p:sldLayoutId id="2147491368" r:id="rId9"/>
    <p:sldLayoutId id="2147491367" r:id="rId10"/>
    <p:sldLayoutId id="2147491366" r:id="rId11"/>
    <p:sldLayoutId id="21474913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705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705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705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96ABDDC-5619-4454-AA0C-EE6652E5DD5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388" r:id="rId1"/>
    <p:sldLayoutId id="2147491387" r:id="rId2"/>
    <p:sldLayoutId id="2147491386" r:id="rId3"/>
    <p:sldLayoutId id="2147491385" r:id="rId4"/>
    <p:sldLayoutId id="2147491384" r:id="rId5"/>
    <p:sldLayoutId id="2147491383" r:id="rId6"/>
    <p:sldLayoutId id="2147491382" r:id="rId7"/>
    <p:sldLayoutId id="2147491381" r:id="rId8"/>
    <p:sldLayoutId id="2147491380" r:id="rId9"/>
    <p:sldLayoutId id="2147491379" r:id="rId10"/>
    <p:sldLayoutId id="2147491378" r:id="rId11"/>
    <p:sldLayoutId id="21474913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838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838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838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6BE4B7E-6F3D-4EE8-B26E-581CCCBF48D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00" r:id="rId1"/>
    <p:sldLayoutId id="2147491399" r:id="rId2"/>
    <p:sldLayoutId id="2147491398" r:id="rId3"/>
    <p:sldLayoutId id="2147491397" r:id="rId4"/>
    <p:sldLayoutId id="2147491396" r:id="rId5"/>
    <p:sldLayoutId id="2147491395" r:id="rId6"/>
    <p:sldLayoutId id="2147491394" r:id="rId7"/>
    <p:sldLayoutId id="2147491393" r:id="rId8"/>
    <p:sldLayoutId id="2147491392" r:id="rId9"/>
    <p:sldLayoutId id="2147491391" r:id="rId10"/>
    <p:sldLayoutId id="2147491390" r:id="rId11"/>
    <p:sldLayoutId id="21474913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55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655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81B7226-552D-45AD-8C50-E22788FAA30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76" r:id="rId1"/>
    <p:sldLayoutId id="2147490775" r:id="rId2"/>
    <p:sldLayoutId id="2147490774" r:id="rId3"/>
    <p:sldLayoutId id="2147490773" r:id="rId4"/>
    <p:sldLayoutId id="2147490772" r:id="rId5"/>
    <p:sldLayoutId id="2147490771" r:id="rId6"/>
    <p:sldLayoutId id="2147490770" r:id="rId7"/>
    <p:sldLayoutId id="2147490769" r:id="rId8"/>
    <p:sldLayoutId id="2147490768" r:id="rId9"/>
    <p:sldLayoutId id="2147490767" r:id="rId10"/>
    <p:sldLayoutId id="2147490766" r:id="rId11"/>
    <p:sldLayoutId id="21474907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971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3971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3971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4A9D0B4-A598-41E6-BE6B-048FD10BF7D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12" r:id="rId1"/>
    <p:sldLayoutId id="2147491411" r:id="rId2"/>
    <p:sldLayoutId id="2147491410" r:id="rId3"/>
    <p:sldLayoutId id="2147491409" r:id="rId4"/>
    <p:sldLayoutId id="2147491408" r:id="rId5"/>
    <p:sldLayoutId id="2147491407" r:id="rId6"/>
    <p:sldLayoutId id="2147491406" r:id="rId7"/>
    <p:sldLayoutId id="2147491405" r:id="rId8"/>
    <p:sldLayoutId id="2147491404" r:id="rId9"/>
    <p:sldLayoutId id="2147491403" r:id="rId10"/>
    <p:sldLayoutId id="2147491402" r:id="rId11"/>
    <p:sldLayoutId id="21474914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104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104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105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0A8B3A3-BD90-4348-9CE8-CC794785F7D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24" r:id="rId1"/>
    <p:sldLayoutId id="2147491423" r:id="rId2"/>
    <p:sldLayoutId id="2147491422" r:id="rId3"/>
    <p:sldLayoutId id="2147491421" r:id="rId4"/>
    <p:sldLayoutId id="2147491420" r:id="rId5"/>
    <p:sldLayoutId id="2147491419" r:id="rId6"/>
    <p:sldLayoutId id="2147491418" r:id="rId7"/>
    <p:sldLayoutId id="2147491417" r:id="rId8"/>
    <p:sldLayoutId id="2147491416" r:id="rId9"/>
    <p:sldLayoutId id="2147491415" r:id="rId10"/>
    <p:sldLayoutId id="2147491414" r:id="rId11"/>
    <p:sldLayoutId id="21474914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238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238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238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9042A13-AE96-48B4-A093-73727E133B4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36" r:id="rId1"/>
    <p:sldLayoutId id="2147491435" r:id="rId2"/>
    <p:sldLayoutId id="2147491434" r:id="rId3"/>
    <p:sldLayoutId id="2147491433" r:id="rId4"/>
    <p:sldLayoutId id="2147491432" r:id="rId5"/>
    <p:sldLayoutId id="2147491431" r:id="rId6"/>
    <p:sldLayoutId id="2147491430" r:id="rId7"/>
    <p:sldLayoutId id="2147491429" r:id="rId8"/>
    <p:sldLayoutId id="2147491428" r:id="rId9"/>
    <p:sldLayoutId id="2147491427" r:id="rId10"/>
    <p:sldLayoutId id="2147491426" r:id="rId11"/>
    <p:sldLayoutId id="21474914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71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371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371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92BEBE6-66BD-4CD5-9B95-45A7F2658D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48" r:id="rId1"/>
    <p:sldLayoutId id="2147491447" r:id="rId2"/>
    <p:sldLayoutId id="2147491446" r:id="rId3"/>
    <p:sldLayoutId id="2147491445" r:id="rId4"/>
    <p:sldLayoutId id="2147491444" r:id="rId5"/>
    <p:sldLayoutId id="2147491443" r:id="rId6"/>
    <p:sldLayoutId id="2147491442" r:id="rId7"/>
    <p:sldLayoutId id="2147491441" r:id="rId8"/>
    <p:sldLayoutId id="2147491440" r:id="rId9"/>
    <p:sldLayoutId id="2147491439" r:id="rId10"/>
    <p:sldLayoutId id="2147491438" r:id="rId11"/>
    <p:sldLayoutId id="21474914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5043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5043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5043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DCD79C9-944B-47B5-B33F-B617875EC52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60" r:id="rId1"/>
    <p:sldLayoutId id="2147491459" r:id="rId2"/>
    <p:sldLayoutId id="2147491458" r:id="rId3"/>
    <p:sldLayoutId id="2147491457" r:id="rId4"/>
    <p:sldLayoutId id="2147491456" r:id="rId5"/>
    <p:sldLayoutId id="2147491455" r:id="rId6"/>
    <p:sldLayoutId id="2147491454" r:id="rId7"/>
    <p:sldLayoutId id="2147491453" r:id="rId8"/>
    <p:sldLayoutId id="2147491452" r:id="rId9"/>
    <p:sldLayoutId id="2147491451" r:id="rId10"/>
    <p:sldLayoutId id="2147491450" r:id="rId11"/>
    <p:sldLayoutId id="21474914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637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637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637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2720FC8-4A3C-4735-B3B1-A7A1E808E93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72" r:id="rId1"/>
    <p:sldLayoutId id="2147491471" r:id="rId2"/>
    <p:sldLayoutId id="2147491470" r:id="rId3"/>
    <p:sldLayoutId id="2147491469" r:id="rId4"/>
    <p:sldLayoutId id="2147491468" r:id="rId5"/>
    <p:sldLayoutId id="2147491467" r:id="rId6"/>
    <p:sldLayoutId id="2147491466" r:id="rId7"/>
    <p:sldLayoutId id="2147491465" r:id="rId8"/>
    <p:sldLayoutId id="2147491464" r:id="rId9"/>
    <p:sldLayoutId id="2147491463" r:id="rId10"/>
    <p:sldLayoutId id="2147491462" r:id="rId11"/>
    <p:sldLayoutId id="21474914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7705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7705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7706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A6AB8313-FBF5-4124-A73A-FAA11E1072E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84" r:id="rId1"/>
    <p:sldLayoutId id="2147491483" r:id="rId2"/>
    <p:sldLayoutId id="2147491482" r:id="rId3"/>
    <p:sldLayoutId id="2147491481" r:id="rId4"/>
    <p:sldLayoutId id="2147491480" r:id="rId5"/>
    <p:sldLayoutId id="2147491479" r:id="rId6"/>
    <p:sldLayoutId id="2147491478" r:id="rId7"/>
    <p:sldLayoutId id="2147491477" r:id="rId8"/>
    <p:sldLayoutId id="2147491476" r:id="rId9"/>
    <p:sldLayoutId id="2147491475" r:id="rId10"/>
    <p:sldLayoutId id="2147491474" r:id="rId11"/>
    <p:sldLayoutId id="21474914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903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903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4903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F41989-2769-41C7-85D7-9DF32FF0F36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496" r:id="rId1"/>
    <p:sldLayoutId id="2147491495" r:id="rId2"/>
    <p:sldLayoutId id="2147491494" r:id="rId3"/>
    <p:sldLayoutId id="2147491493" r:id="rId4"/>
    <p:sldLayoutId id="2147491492" r:id="rId5"/>
    <p:sldLayoutId id="2147491491" r:id="rId6"/>
    <p:sldLayoutId id="2147491490" r:id="rId7"/>
    <p:sldLayoutId id="2147491489" r:id="rId8"/>
    <p:sldLayoutId id="2147491488" r:id="rId9"/>
    <p:sldLayoutId id="2147491487" r:id="rId10"/>
    <p:sldLayoutId id="2147491486" r:id="rId11"/>
    <p:sldLayoutId id="21474914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036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036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036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375F87FE-BDBE-4F8F-AEF6-65DD098AE77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08" r:id="rId1"/>
    <p:sldLayoutId id="2147491507" r:id="rId2"/>
    <p:sldLayoutId id="2147491506" r:id="rId3"/>
    <p:sldLayoutId id="2147491505" r:id="rId4"/>
    <p:sldLayoutId id="2147491504" r:id="rId5"/>
    <p:sldLayoutId id="2147491503" r:id="rId6"/>
    <p:sldLayoutId id="2147491502" r:id="rId7"/>
    <p:sldLayoutId id="2147491501" r:id="rId8"/>
    <p:sldLayoutId id="2147491500" r:id="rId9"/>
    <p:sldLayoutId id="2147491499" r:id="rId10"/>
    <p:sldLayoutId id="2147491498" r:id="rId11"/>
    <p:sldLayoutId id="21474914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169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169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169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0EB6412-11DB-46D5-9A75-C16F92ACAC7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20" r:id="rId1"/>
    <p:sldLayoutId id="2147491519" r:id="rId2"/>
    <p:sldLayoutId id="2147491518" r:id="rId3"/>
    <p:sldLayoutId id="2147491517" r:id="rId4"/>
    <p:sldLayoutId id="2147491516" r:id="rId5"/>
    <p:sldLayoutId id="2147491515" r:id="rId6"/>
    <p:sldLayoutId id="2147491514" r:id="rId7"/>
    <p:sldLayoutId id="2147491513" r:id="rId8"/>
    <p:sldLayoutId id="2147491512" r:id="rId9"/>
    <p:sldLayoutId id="2147491511" r:id="rId10"/>
    <p:sldLayoutId id="2147491510" r:id="rId11"/>
    <p:sldLayoutId id="21474915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8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8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788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E68B06-7B52-4A28-9A82-771AFEEFF34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788" r:id="rId1"/>
    <p:sldLayoutId id="2147490787" r:id="rId2"/>
    <p:sldLayoutId id="2147490786" r:id="rId3"/>
    <p:sldLayoutId id="2147490785" r:id="rId4"/>
    <p:sldLayoutId id="2147490784" r:id="rId5"/>
    <p:sldLayoutId id="2147490783" r:id="rId6"/>
    <p:sldLayoutId id="2147490782" r:id="rId7"/>
    <p:sldLayoutId id="2147490781" r:id="rId8"/>
    <p:sldLayoutId id="2147490780" r:id="rId9"/>
    <p:sldLayoutId id="2147490779" r:id="rId10"/>
    <p:sldLayoutId id="2147490778" r:id="rId11"/>
    <p:sldLayoutId id="21474907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303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303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303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CB7D972-7961-473F-9E55-7BD9F6685F1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32" r:id="rId1"/>
    <p:sldLayoutId id="2147491531" r:id="rId2"/>
    <p:sldLayoutId id="2147491530" r:id="rId3"/>
    <p:sldLayoutId id="2147491529" r:id="rId4"/>
    <p:sldLayoutId id="2147491528" r:id="rId5"/>
    <p:sldLayoutId id="2147491527" r:id="rId6"/>
    <p:sldLayoutId id="2147491526" r:id="rId7"/>
    <p:sldLayoutId id="2147491525" r:id="rId8"/>
    <p:sldLayoutId id="2147491524" r:id="rId9"/>
    <p:sldLayoutId id="2147491523" r:id="rId10"/>
    <p:sldLayoutId id="2147491522" r:id="rId11"/>
    <p:sldLayoutId id="21474915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436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436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436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2AAC0738-AC9D-4E3C-B3D4-7A548819607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44" r:id="rId1"/>
    <p:sldLayoutId id="2147491543" r:id="rId2"/>
    <p:sldLayoutId id="2147491542" r:id="rId3"/>
    <p:sldLayoutId id="2147491541" r:id="rId4"/>
    <p:sldLayoutId id="2147491540" r:id="rId5"/>
    <p:sldLayoutId id="2147491539" r:id="rId6"/>
    <p:sldLayoutId id="2147491538" r:id="rId7"/>
    <p:sldLayoutId id="2147491537" r:id="rId8"/>
    <p:sldLayoutId id="2147491536" r:id="rId9"/>
    <p:sldLayoutId id="2147491535" r:id="rId10"/>
    <p:sldLayoutId id="2147491534" r:id="rId11"/>
    <p:sldLayoutId id="21474915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569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569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569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0F86FC0-8E99-45FC-A672-3695301E649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56" r:id="rId1"/>
    <p:sldLayoutId id="2147491555" r:id="rId2"/>
    <p:sldLayoutId id="2147491554" r:id="rId3"/>
    <p:sldLayoutId id="2147491553" r:id="rId4"/>
    <p:sldLayoutId id="2147491552" r:id="rId5"/>
    <p:sldLayoutId id="2147491551" r:id="rId6"/>
    <p:sldLayoutId id="2147491550" r:id="rId7"/>
    <p:sldLayoutId id="2147491549" r:id="rId8"/>
    <p:sldLayoutId id="2147491548" r:id="rId9"/>
    <p:sldLayoutId id="2147491547" r:id="rId10"/>
    <p:sldLayoutId id="2147491546" r:id="rId11"/>
    <p:sldLayoutId id="21474915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702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702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702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69B52DC-0014-4A61-B8A7-6C636FD5218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68" r:id="rId1"/>
    <p:sldLayoutId id="2147491567" r:id="rId2"/>
    <p:sldLayoutId id="2147491566" r:id="rId3"/>
    <p:sldLayoutId id="2147491565" r:id="rId4"/>
    <p:sldLayoutId id="2147491564" r:id="rId5"/>
    <p:sldLayoutId id="2147491563" r:id="rId6"/>
    <p:sldLayoutId id="2147491562" r:id="rId7"/>
    <p:sldLayoutId id="2147491561" r:id="rId8"/>
    <p:sldLayoutId id="2147491560" r:id="rId9"/>
    <p:sldLayoutId id="2147491559" r:id="rId10"/>
    <p:sldLayoutId id="2147491558" r:id="rId11"/>
    <p:sldLayoutId id="21474915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835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835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835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F3B4C98-7DAC-466F-BA5A-D2F787B4F2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80" r:id="rId1"/>
    <p:sldLayoutId id="2147491579" r:id="rId2"/>
    <p:sldLayoutId id="2147491578" r:id="rId3"/>
    <p:sldLayoutId id="2147491577" r:id="rId4"/>
    <p:sldLayoutId id="2147491576" r:id="rId5"/>
    <p:sldLayoutId id="2147491575" r:id="rId6"/>
    <p:sldLayoutId id="2147491574" r:id="rId7"/>
    <p:sldLayoutId id="2147491573" r:id="rId8"/>
    <p:sldLayoutId id="2147491572" r:id="rId9"/>
    <p:sldLayoutId id="2147491571" r:id="rId10"/>
    <p:sldLayoutId id="2147491570" r:id="rId11"/>
    <p:sldLayoutId id="21474915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9686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59686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59686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CD95BB9-2AA2-4400-82EB-69879AB4CB5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592" r:id="rId1"/>
    <p:sldLayoutId id="2147491591" r:id="rId2"/>
    <p:sldLayoutId id="2147491590" r:id="rId3"/>
    <p:sldLayoutId id="2147491589" r:id="rId4"/>
    <p:sldLayoutId id="2147491588" r:id="rId5"/>
    <p:sldLayoutId id="2147491587" r:id="rId6"/>
    <p:sldLayoutId id="2147491586" r:id="rId7"/>
    <p:sldLayoutId id="2147491585" r:id="rId8"/>
    <p:sldLayoutId id="2147491584" r:id="rId9"/>
    <p:sldLayoutId id="2147491583" r:id="rId10"/>
    <p:sldLayoutId id="2147491582" r:id="rId11"/>
    <p:sldLayoutId id="214749158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1017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1017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1018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2DB95EA-53E0-4F41-998C-AB6FBB3F33D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04" r:id="rId1"/>
    <p:sldLayoutId id="2147491603" r:id="rId2"/>
    <p:sldLayoutId id="2147491602" r:id="rId3"/>
    <p:sldLayoutId id="2147491601" r:id="rId4"/>
    <p:sldLayoutId id="2147491600" r:id="rId5"/>
    <p:sldLayoutId id="2147491599" r:id="rId6"/>
    <p:sldLayoutId id="2147491598" r:id="rId7"/>
    <p:sldLayoutId id="2147491597" r:id="rId8"/>
    <p:sldLayoutId id="2147491596" r:id="rId9"/>
    <p:sldLayoutId id="2147491595" r:id="rId10"/>
    <p:sldLayoutId id="2147491594" r:id="rId11"/>
    <p:sldLayoutId id="214749159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2349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2349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2349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7049BAC-9221-4C6C-80DF-E2C5C4F40F1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16" r:id="rId1"/>
    <p:sldLayoutId id="2147491615" r:id="rId2"/>
    <p:sldLayoutId id="2147491614" r:id="rId3"/>
    <p:sldLayoutId id="2147491613" r:id="rId4"/>
    <p:sldLayoutId id="2147491612" r:id="rId5"/>
    <p:sldLayoutId id="2147491611" r:id="rId6"/>
    <p:sldLayoutId id="2147491610" r:id="rId7"/>
    <p:sldLayoutId id="2147491609" r:id="rId8"/>
    <p:sldLayoutId id="2147491608" r:id="rId9"/>
    <p:sldLayoutId id="2147491607" r:id="rId10"/>
    <p:sldLayoutId id="2147491606" r:id="rId11"/>
    <p:sldLayoutId id="214749160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3680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3680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3680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EB70E79-4CB9-4077-AD21-EC330A50F8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28" r:id="rId1"/>
    <p:sldLayoutId id="2147491627" r:id="rId2"/>
    <p:sldLayoutId id="2147491626" r:id="rId3"/>
    <p:sldLayoutId id="2147491625" r:id="rId4"/>
    <p:sldLayoutId id="2147491624" r:id="rId5"/>
    <p:sldLayoutId id="2147491623" r:id="rId6"/>
    <p:sldLayoutId id="2147491622" r:id="rId7"/>
    <p:sldLayoutId id="2147491621" r:id="rId8"/>
    <p:sldLayoutId id="2147491620" r:id="rId9"/>
    <p:sldLayoutId id="2147491619" r:id="rId10"/>
    <p:sldLayoutId id="2147491618" r:id="rId11"/>
    <p:sldLayoutId id="214749161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5011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5011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5011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F2A489-F059-4C0F-AE4D-1305EFFD311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40" r:id="rId1"/>
    <p:sldLayoutId id="2147491639" r:id="rId2"/>
    <p:sldLayoutId id="2147491638" r:id="rId3"/>
    <p:sldLayoutId id="2147491637" r:id="rId4"/>
    <p:sldLayoutId id="2147491636" r:id="rId5"/>
    <p:sldLayoutId id="2147491635" r:id="rId6"/>
    <p:sldLayoutId id="2147491634" r:id="rId7"/>
    <p:sldLayoutId id="2147491633" r:id="rId8"/>
    <p:sldLayoutId id="2147491632" r:id="rId9"/>
    <p:sldLayoutId id="2147491631" r:id="rId10"/>
    <p:sldLayoutId id="2147491630" r:id="rId11"/>
    <p:sldLayoutId id="214749162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21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921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EF5B601-1200-4806-8676-10516FBFA9E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00" r:id="rId1"/>
    <p:sldLayoutId id="2147490799" r:id="rId2"/>
    <p:sldLayoutId id="2147490798" r:id="rId3"/>
    <p:sldLayoutId id="2147490797" r:id="rId4"/>
    <p:sldLayoutId id="2147490796" r:id="rId5"/>
    <p:sldLayoutId id="2147490795" r:id="rId6"/>
    <p:sldLayoutId id="2147490794" r:id="rId7"/>
    <p:sldLayoutId id="2147490793" r:id="rId8"/>
    <p:sldLayoutId id="2147490792" r:id="rId9"/>
    <p:sldLayoutId id="2147490791" r:id="rId10"/>
    <p:sldLayoutId id="2147490790" r:id="rId11"/>
    <p:sldLayoutId id="21474907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6342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6342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634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72924DD-FC24-41CF-84FF-0819A1ED0B6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52" r:id="rId1"/>
    <p:sldLayoutId id="2147491651" r:id="rId2"/>
    <p:sldLayoutId id="2147491650" r:id="rId3"/>
    <p:sldLayoutId id="2147491649" r:id="rId4"/>
    <p:sldLayoutId id="2147491648" r:id="rId5"/>
    <p:sldLayoutId id="2147491647" r:id="rId6"/>
    <p:sldLayoutId id="2147491646" r:id="rId7"/>
    <p:sldLayoutId id="2147491645" r:id="rId8"/>
    <p:sldLayoutId id="2147491644" r:id="rId9"/>
    <p:sldLayoutId id="2147491643" r:id="rId10"/>
    <p:sldLayoutId id="2147491642" r:id="rId11"/>
    <p:sldLayoutId id="214749164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7673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7673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7674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C8BCBF1-860B-4CFE-929B-957A01B2FC9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64" r:id="rId1"/>
    <p:sldLayoutId id="2147491663" r:id="rId2"/>
    <p:sldLayoutId id="2147491662" r:id="rId3"/>
    <p:sldLayoutId id="2147491661" r:id="rId4"/>
    <p:sldLayoutId id="2147491660" r:id="rId5"/>
    <p:sldLayoutId id="2147491659" r:id="rId6"/>
    <p:sldLayoutId id="2147491658" r:id="rId7"/>
    <p:sldLayoutId id="2147491657" r:id="rId8"/>
    <p:sldLayoutId id="2147491656" r:id="rId9"/>
    <p:sldLayoutId id="2147491655" r:id="rId10"/>
    <p:sldLayoutId id="2147491654" r:id="rId11"/>
    <p:sldLayoutId id="214749165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9005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69005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69005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1CB054D-D8B3-482E-B16C-0F6C0BCB682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76" r:id="rId1"/>
    <p:sldLayoutId id="2147491675" r:id="rId2"/>
    <p:sldLayoutId id="2147491674" r:id="rId3"/>
    <p:sldLayoutId id="2147491673" r:id="rId4"/>
    <p:sldLayoutId id="2147491672" r:id="rId5"/>
    <p:sldLayoutId id="2147491671" r:id="rId6"/>
    <p:sldLayoutId id="2147491670" r:id="rId7"/>
    <p:sldLayoutId id="2147491669" r:id="rId8"/>
    <p:sldLayoutId id="2147491668" r:id="rId9"/>
    <p:sldLayoutId id="2147491667" r:id="rId10"/>
    <p:sldLayoutId id="2147491666" r:id="rId11"/>
    <p:sldLayoutId id="214749166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0336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0336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0336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EFA826E8-413F-470F-8F8B-F9335638FA1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688" r:id="rId1"/>
    <p:sldLayoutId id="2147491687" r:id="rId2"/>
    <p:sldLayoutId id="2147491686" r:id="rId3"/>
    <p:sldLayoutId id="2147491685" r:id="rId4"/>
    <p:sldLayoutId id="2147491684" r:id="rId5"/>
    <p:sldLayoutId id="2147491683" r:id="rId6"/>
    <p:sldLayoutId id="2147491682" r:id="rId7"/>
    <p:sldLayoutId id="2147491681" r:id="rId8"/>
    <p:sldLayoutId id="2147491680" r:id="rId9"/>
    <p:sldLayoutId id="2147491679" r:id="rId10"/>
    <p:sldLayoutId id="2147491678" r:id="rId11"/>
    <p:sldLayoutId id="214749167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166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166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166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D3FC9F-D984-4992-A40A-65C21FE266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00" r:id="rId1"/>
    <p:sldLayoutId id="2147491699" r:id="rId2"/>
    <p:sldLayoutId id="2147491698" r:id="rId3"/>
    <p:sldLayoutId id="2147491697" r:id="rId4"/>
    <p:sldLayoutId id="2147491696" r:id="rId5"/>
    <p:sldLayoutId id="2147491695" r:id="rId6"/>
    <p:sldLayoutId id="2147491694" r:id="rId7"/>
    <p:sldLayoutId id="2147491693" r:id="rId8"/>
    <p:sldLayoutId id="2147491692" r:id="rId9"/>
    <p:sldLayoutId id="2147491691" r:id="rId10"/>
    <p:sldLayoutId id="2147491690" r:id="rId11"/>
    <p:sldLayoutId id="214749168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2998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2998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2998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46C65763-3DAC-46CB-8B46-AC6997C3CF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12" r:id="rId1"/>
    <p:sldLayoutId id="2147491711" r:id="rId2"/>
    <p:sldLayoutId id="2147491710" r:id="rId3"/>
    <p:sldLayoutId id="2147491709" r:id="rId4"/>
    <p:sldLayoutId id="2147491708" r:id="rId5"/>
    <p:sldLayoutId id="2147491707" r:id="rId6"/>
    <p:sldLayoutId id="2147491706" r:id="rId7"/>
    <p:sldLayoutId id="2147491705" r:id="rId8"/>
    <p:sldLayoutId id="2147491704" r:id="rId9"/>
    <p:sldLayoutId id="2147491703" r:id="rId10"/>
    <p:sldLayoutId id="2147491702" r:id="rId11"/>
    <p:sldLayoutId id="21474917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4329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4329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4330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0883A706-6C86-46FD-A6FE-7F994E765DB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24" r:id="rId1"/>
    <p:sldLayoutId id="2147491723" r:id="rId2"/>
    <p:sldLayoutId id="2147491722" r:id="rId3"/>
    <p:sldLayoutId id="2147491721" r:id="rId4"/>
    <p:sldLayoutId id="2147491720" r:id="rId5"/>
    <p:sldLayoutId id="2147491719" r:id="rId6"/>
    <p:sldLayoutId id="2147491718" r:id="rId7"/>
    <p:sldLayoutId id="2147491717" r:id="rId8"/>
    <p:sldLayoutId id="2147491716" r:id="rId9"/>
    <p:sldLayoutId id="2147491715" r:id="rId10"/>
    <p:sldLayoutId id="2147491714" r:id="rId11"/>
    <p:sldLayoutId id="214749171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5661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5661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5661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3BBA946-E19A-4976-8477-8E1A24B10B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36" r:id="rId1"/>
    <p:sldLayoutId id="2147491735" r:id="rId2"/>
    <p:sldLayoutId id="2147491734" r:id="rId3"/>
    <p:sldLayoutId id="2147491733" r:id="rId4"/>
    <p:sldLayoutId id="2147491732" r:id="rId5"/>
    <p:sldLayoutId id="2147491731" r:id="rId6"/>
    <p:sldLayoutId id="2147491730" r:id="rId7"/>
    <p:sldLayoutId id="2147491729" r:id="rId8"/>
    <p:sldLayoutId id="2147491728" r:id="rId9"/>
    <p:sldLayoutId id="2147491727" r:id="rId10"/>
    <p:sldLayoutId id="2147491726" r:id="rId11"/>
    <p:sldLayoutId id="214749172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6992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6992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6992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9BB20C9-0C9D-4CD8-A5E4-4BD8AD7B642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48" r:id="rId1"/>
    <p:sldLayoutId id="2147491747" r:id="rId2"/>
    <p:sldLayoutId id="2147491746" r:id="rId3"/>
    <p:sldLayoutId id="2147491745" r:id="rId4"/>
    <p:sldLayoutId id="2147491744" r:id="rId5"/>
    <p:sldLayoutId id="2147491743" r:id="rId6"/>
    <p:sldLayoutId id="2147491742" r:id="rId7"/>
    <p:sldLayoutId id="2147491741" r:id="rId8"/>
    <p:sldLayoutId id="2147491740" r:id="rId9"/>
    <p:sldLayoutId id="2147491739" r:id="rId10"/>
    <p:sldLayoutId id="2147491738" r:id="rId11"/>
    <p:sldLayoutId id="214749173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8323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8323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8323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FF361C8A-8AF0-4045-8545-EB6BAD5A0856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60" r:id="rId1"/>
    <p:sldLayoutId id="2147491759" r:id="rId2"/>
    <p:sldLayoutId id="2147491758" r:id="rId3"/>
    <p:sldLayoutId id="2147491757" r:id="rId4"/>
    <p:sldLayoutId id="2147491756" r:id="rId5"/>
    <p:sldLayoutId id="2147491755" r:id="rId6"/>
    <p:sldLayoutId id="2147491754" r:id="rId7"/>
    <p:sldLayoutId id="2147491753" r:id="rId8"/>
    <p:sldLayoutId id="2147491752" r:id="rId9"/>
    <p:sldLayoutId id="2147491751" r:id="rId10"/>
    <p:sldLayoutId id="2147491750" r:id="rId11"/>
    <p:sldLayoutId id="214749174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47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547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547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6464C5AA-A241-422F-AB07-B15AEAF615A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0812" r:id="rId1"/>
    <p:sldLayoutId id="2147490811" r:id="rId2"/>
    <p:sldLayoutId id="2147490810" r:id="rId3"/>
    <p:sldLayoutId id="2147490809" r:id="rId4"/>
    <p:sldLayoutId id="2147490808" r:id="rId5"/>
    <p:sldLayoutId id="2147490807" r:id="rId6"/>
    <p:sldLayoutId id="2147490806" r:id="rId7"/>
    <p:sldLayoutId id="2147490805" r:id="rId8"/>
    <p:sldLayoutId id="2147490804" r:id="rId9"/>
    <p:sldLayoutId id="2147490803" r:id="rId10"/>
    <p:sldLayoutId id="2147490802" r:id="rId11"/>
    <p:sldLayoutId id="214749080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9654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79654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79654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CDBA8CCC-B8BA-4250-A43A-9D31955135F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72" r:id="rId1"/>
    <p:sldLayoutId id="2147491771" r:id="rId2"/>
    <p:sldLayoutId id="2147491770" r:id="rId3"/>
    <p:sldLayoutId id="2147491769" r:id="rId4"/>
    <p:sldLayoutId id="2147491768" r:id="rId5"/>
    <p:sldLayoutId id="2147491767" r:id="rId6"/>
    <p:sldLayoutId id="2147491766" r:id="rId7"/>
    <p:sldLayoutId id="2147491765" r:id="rId8"/>
    <p:sldLayoutId id="2147491764" r:id="rId9"/>
    <p:sldLayoutId id="2147491763" r:id="rId10"/>
    <p:sldLayoutId id="2147491762" r:id="rId11"/>
    <p:sldLayoutId id="214749176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0985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0985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0986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993151D8-DFAE-42C1-AF06-C3CB2D6E349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84" r:id="rId1"/>
    <p:sldLayoutId id="2147491783" r:id="rId2"/>
    <p:sldLayoutId id="2147491782" r:id="rId3"/>
    <p:sldLayoutId id="2147491781" r:id="rId4"/>
    <p:sldLayoutId id="2147491780" r:id="rId5"/>
    <p:sldLayoutId id="2147491779" r:id="rId6"/>
    <p:sldLayoutId id="2147491778" r:id="rId7"/>
    <p:sldLayoutId id="2147491777" r:id="rId8"/>
    <p:sldLayoutId id="2147491776" r:id="rId9"/>
    <p:sldLayoutId id="2147491775" r:id="rId10"/>
    <p:sldLayoutId id="2147491774" r:id="rId11"/>
    <p:sldLayoutId id="214749177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2317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2317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2317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F6A3B95-C409-4D11-8A94-3CAEBAF6316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796" r:id="rId1"/>
    <p:sldLayoutId id="2147491795" r:id="rId2"/>
    <p:sldLayoutId id="2147491794" r:id="rId3"/>
    <p:sldLayoutId id="2147491793" r:id="rId4"/>
    <p:sldLayoutId id="2147491792" r:id="rId5"/>
    <p:sldLayoutId id="2147491791" r:id="rId6"/>
    <p:sldLayoutId id="2147491790" r:id="rId7"/>
    <p:sldLayoutId id="2147491789" r:id="rId8"/>
    <p:sldLayoutId id="2147491788" r:id="rId9"/>
    <p:sldLayoutId id="2147491787" r:id="rId10"/>
    <p:sldLayoutId id="2147491786" r:id="rId11"/>
    <p:sldLayoutId id="214749178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3648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3648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3648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2838D7E-713D-4278-9FEE-DE9CA7F2537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08" r:id="rId1"/>
    <p:sldLayoutId id="2147491807" r:id="rId2"/>
    <p:sldLayoutId id="2147491806" r:id="rId3"/>
    <p:sldLayoutId id="2147491805" r:id="rId4"/>
    <p:sldLayoutId id="2147491804" r:id="rId5"/>
    <p:sldLayoutId id="2147491803" r:id="rId6"/>
    <p:sldLayoutId id="2147491802" r:id="rId7"/>
    <p:sldLayoutId id="2147491801" r:id="rId8"/>
    <p:sldLayoutId id="2147491800" r:id="rId9"/>
    <p:sldLayoutId id="2147491799" r:id="rId10"/>
    <p:sldLayoutId id="2147491798" r:id="rId11"/>
    <p:sldLayoutId id="214749179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4979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4979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4979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57CB2C7-7DD0-4471-8452-654C1829476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20" r:id="rId1"/>
    <p:sldLayoutId id="2147491819" r:id="rId2"/>
    <p:sldLayoutId id="2147491818" r:id="rId3"/>
    <p:sldLayoutId id="2147491817" r:id="rId4"/>
    <p:sldLayoutId id="2147491816" r:id="rId5"/>
    <p:sldLayoutId id="2147491815" r:id="rId6"/>
    <p:sldLayoutId id="2147491814" r:id="rId7"/>
    <p:sldLayoutId id="2147491813" r:id="rId8"/>
    <p:sldLayoutId id="2147491812" r:id="rId9"/>
    <p:sldLayoutId id="2147491811" r:id="rId10"/>
    <p:sldLayoutId id="2147491810" r:id="rId11"/>
    <p:sldLayoutId id="214749180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63106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63107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6310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85FB0039-F6DE-4B4D-A494-6A7341CC6BE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32" r:id="rId1"/>
    <p:sldLayoutId id="2147491831" r:id="rId2"/>
    <p:sldLayoutId id="2147491830" r:id="rId3"/>
    <p:sldLayoutId id="2147491829" r:id="rId4"/>
    <p:sldLayoutId id="2147491828" r:id="rId5"/>
    <p:sldLayoutId id="2147491827" r:id="rId6"/>
    <p:sldLayoutId id="2147491826" r:id="rId7"/>
    <p:sldLayoutId id="2147491825" r:id="rId8"/>
    <p:sldLayoutId id="2147491824" r:id="rId9"/>
    <p:sldLayoutId id="2147491823" r:id="rId10"/>
    <p:sldLayoutId id="2147491822" r:id="rId11"/>
    <p:sldLayoutId id="2147491821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76418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76419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7642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7D8581B2-3C3F-4052-8B56-BF7D622AD92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44" r:id="rId1"/>
    <p:sldLayoutId id="2147491843" r:id="rId2"/>
    <p:sldLayoutId id="2147491842" r:id="rId3"/>
    <p:sldLayoutId id="2147491841" r:id="rId4"/>
    <p:sldLayoutId id="2147491840" r:id="rId5"/>
    <p:sldLayoutId id="2147491839" r:id="rId6"/>
    <p:sldLayoutId id="2147491838" r:id="rId7"/>
    <p:sldLayoutId id="2147491837" r:id="rId8"/>
    <p:sldLayoutId id="2147491836" r:id="rId9"/>
    <p:sldLayoutId id="2147491835" r:id="rId10"/>
    <p:sldLayoutId id="2147491834" r:id="rId11"/>
    <p:sldLayoutId id="2147491833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89730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889731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889732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18A88404-5826-47FA-AFDF-491CE9FEB9D2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56" r:id="rId1"/>
    <p:sldLayoutId id="2147491855" r:id="rId2"/>
    <p:sldLayoutId id="2147491854" r:id="rId3"/>
    <p:sldLayoutId id="2147491853" r:id="rId4"/>
    <p:sldLayoutId id="2147491852" r:id="rId5"/>
    <p:sldLayoutId id="2147491851" r:id="rId6"/>
    <p:sldLayoutId id="2147491850" r:id="rId7"/>
    <p:sldLayoutId id="2147491849" r:id="rId8"/>
    <p:sldLayoutId id="2147491848" r:id="rId9"/>
    <p:sldLayoutId id="2147491847" r:id="rId10"/>
    <p:sldLayoutId id="2147491846" r:id="rId11"/>
    <p:sldLayoutId id="2147491845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3042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03043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03044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5B302F0D-FBEE-4B3C-9CA6-27292CEC3A1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68" r:id="rId1"/>
    <p:sldLayoutId id="2147491867" r:id="rId2"/>
    <p:sldLayoutId id="2147491866" r:id="rId3"/>
    <p:sldLayoutId id="2147491865" r:id="rId4"/>
    <p:sldLayoutId id="2147491864" r:id="rId5"/>
    <p:sldLayoutId id="2147491863" r:id="rId6"/>
    <p:sldLayoutId id="2147491862" r:id="rId7"/>
    <p:sldLayoutId id="2147491861" r:id="rId8"/>
    <p:sldLayoutId id="2147491860" r:id="rId9"/>
    <p:sldLayoutId id="2147491859" r:id="rId10"/>
    <p:sldLayoutId id="2147491858" r:id="rId11"/>
    <p:sldLayoutId id="2147491857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16354" name="Picture 2"/>
          <p:cNvPicPr>
            <a:picLocks noChangeAspect="1" noChangeArrowheads="1"/>
          </p:cNvPicPr>
          <p:nvPr/>
        </p:nvPicPr>
        <p:blipFill>
          <a:blip r:embed="rId14" cstate="print"/>
          <a:srcRect/>
          <a:stretch>
            <a:fillRect/>
          </a:stretch>
        </p:blipFill>
        <p:spPr bwMode="auto">
          <a:xfrm>
            <a:off x="0" y="0"/>
            <a:ext cx="9144000" cy="836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916355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14313"/>
            <a:ext cx="8229600" cy="582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8916356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052513"/>
            <a:ext cx="8218488" cy="50403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053" name="Rectangle 14"/>
          <p:cNvSpPr>
            <a:spLocks noChangeArrowheads="1"/>
          </p:cNvSpPr>
          <p:nvPr/>
        </p:nvSpPr>
        <p:spPr bwMode="auto">
          <a:xfrm>
            <a:off x="0" y="800100"/>
            <a:ext cx="9144000" cy="69850"/>
          </a:xfrm>
          <a:prstGeom prst="rect">
            <a:avLst/>
          </a:prstGeom>
          <a:gradFill rotWithShape="1">
            <a:gsLst>
              <a:gs pos="0">
                <a:srgbClr val="FFCC00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eaLnBrk="1" hangingPunct="1">
              <a:defRPr/>
            </a:pPr>
            <a:endParaRPr lang="zh-CN" altLang="en-US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1679" name="Rectangle 1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8313" y="6524625"/>
            <a:ext cx="1439862" cy="19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 eaLnBrk="0" hangingPunct="0">
              <a:defRPr sz="1000" b="1">
                <a:solidFill>
                  <a:srgbClr val="000000"/>
                </a:solidFill>
                <a:latin typeface="Arial" pitchFamily="34" charset="0"/>
                <a:ea typeface="华文细黑" pitchFamily="2" charset="-122"/>
              </a:defRPr>
            </a:lvl1pPr>
          </a:lstStyle>
          <a:p>
            <a:pPr>
              <a:defRPr/>
            </a:pPr>
            <a:r>
              <a:rPr lang="de-DE" altLang="zh-CN"/>
              <a:t>Page </a:t>
            </a:r>
            <a:r>
              <a:rPr lang="de-DE" altLang="zh-CN">
                <a:sym typeface="MS UI Gothic" pitchFamily="34" charset="-128"/>
              </a:rPr>
              <a:t></a:t>
            </a:r>
            <a:r>
              <a:rPr lang="de-DE" altLang="zh-CN"/>
              <a:t> </a:t>
            </a:r>
            <a:fld id="{B3672B4A-6FF6-4968-B426-96EDA67A1AF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91880" r:id="rId1"/>
    <p:sldLayoutId id="2147491879" r:id="rId2"/>
    <p:sldLayoutId id="2147491878" r:id="rId3"/>
    <p:sldLayoutId id="2147491877" r:id="rId4"/>
    <p:sldLayoutId id="2147491876" r:id="rId5"/>
    <p:sldLayoutId id="2147491875" r:id="rId6"/>
    <p:sldLayoutId id="2147491874" r:id="rId7"/>
    <p:sldLayoutId id="2147491873" r:id="rId8"/>
    <p:sldLayoutId id="2147491872" r:id="rId9"/>
    <p:sldLayoutId id="2147491871" r:id="rId10"/>
    <p:sldLayoutId id="2147491870" r:id="rId11"/>
    <p:sldLayoutId id="2147491869" r:id="rId12"/>
  </p:sldLayoutIdLst>
  <p:transition>
    <p:fade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800" b="1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6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16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16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79.xml"/><Relationship Id="rId4" Type="http://schemas.openxmlformats.org/officeDocument/2006/relationships/image" Target="../media/image9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4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6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4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6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60.xml"/><Relationship Id="rId6" Type="http://schemas.openxmlformats.org/officeDocument/2006/relationships/image" Target="../media/image14.pn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60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68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60.xml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8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6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6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6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6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660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image" Target="../media/image21.png"/><Relationship Id="rId7" Type="http://schemas.openxmlformats.org/officeDocument/2006/relationships/image" Target="../media/image2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660.xml"/><Relationship Id="rId6" Type="http://schemas.openxmlformats.org/officeDocument/2006/relationships/image" Target="../media/image24.jpeg"/><Relationship Id="rId5" Type="http://schemas.openxmlformats.org/officeDocument/2006/relationships/image" Target="../media/image23.png"/><Relationship Id="rId4" Type="http://schemas.openxmlformats.org/officeDocument/2006/relationships/image" Target="../media/image22.png"/><Relationship Id="rId9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6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8.jpe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660.xml"/><Relationship Id="rId6" Type="http://schemas.openxmlformats.org/officeDocument/2006/relationships/image" Target="../media/image29.png"/><Relationship Id="rId11" Type="http://schemas.openxmlformats.org/officeDocument/2006/relationships/image" Target="../media/image34.jpeg"/><Relationship Id="rId5" Type="http://schemas.openxmlformats.org/officeDocument/2006/relationships/image" Target="../media/image28.png"/><Relationship Id="rId10" Type="http://schemas.openxmlformats.org/officeDocument/2006/relationships/image" Target="../media/image33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66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8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72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18" Type="http://schemas.microsoft.com/office/2007/relationships/diagramDrawing" Target="../diagrams/drawing3.xml"/><Relationship Id="rId3" Type="http://schemas.openxmlformats.org/officeDocument/2006/relationships/image" Target="../media/image8.jpeg"/><Relationship Id="rId21" Type="http://schemas.openxmlformats.org/officeDocument/2006/relationships/diagramQuickStyle" Target="../diagrams/quickStyle4.xml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1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6" Type="http://schemas.openxmlformats.org/officeDocument/2006/relationships/diagramQuickStyle" Target="../diagrams/quickStyle3.xml"/><Relationship Id="rId20" Type="http://schemas.openxmlformats.org/officeDocument/2006/relationships/diagramLayout" Target="../diagrams/layout4.xml"/><Relationship Id="rId1" Type="http://schemas.openxmlformats.org/officeDocument/2006/relationships/slideLayout" Target="../slideLayouts/slideLayout1849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5" Type="http://schemas.openxmlformats.org/officeDocument/2006/relationships/diagramLayout" Target="../diagrams/layout3.xml"/><Relationship Id="rId23" Type="http://schemas.microsoft.com/office/2007/relationships/diagramDrawing" Target="../diagrams/drawing4.xml"/><Relationship Id="rId10" Type="http://schemas.openxmlformats.org/officeDocument/2006/relationships/diagramLayout" Target="../diagrams/layout2.xml"/><Relationship Id="rId19" Type="http://schemas.openxmlformats.org/officeDocument/2006/relationships/diagramData" Target="../diagrams/data4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Relationship Id="rId14" Type="http://schemas.openxmlformats.org/officeDocument/2006/relationships/diagramData" Target="../diagrams/data3.xml"/><Relationship Id="rId22" Type="http://schemas.openxmlformats.org/officeDocument/2006/relationships/diagramColors" Target="../diagrams/colors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9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99713" name="Picture 8" descr="D:\工作\2013暑期工作会PPT\背景图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91625" cy="692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699714" name="图片 8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2738" y="296863"/>
            <a:ext cx="3806825" cy="2713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标题 1"/>
          <p:cNvSpPr>
            <a:spLocks noGrp="1"/>
          </p:cNvSpPr>
          <p:nvPr>
            <p:ph type="ctrTitle"/>
          </p:nvPr>
        </p:nvSpPr>
        <p:spPr>
          <a:xfrm>
            <a:off x="685800" y="2132013"/>
            <a:ext cx="7772400" cy="1468437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 smtClean="0"/>
              <a:t>    </a:t>
            </a:r>
            <a:endParaRPr lang="zh-CN" altLang="en-US" dirty="0" smtClean="0"/>
          </a:p>
        </p:txBody>
      </p:sp>
      <p:sp>
        <p:nvSpPr>
          <p:cNvPr id="19699716" name="Rectangle 12"/>
          <p:cNvSpPr>
            <a:spLocks noChangeArrowheads="1"/>
          </p:cNvSpPr>
          <p:nvPr/>
        </p:nvSpPr>
        <p:spPr bwMode="auto">
          <a:xfrm>
            <a:off x="863600" y="3413125"/>
            <a:ext cx="7824788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142875" algn="ctr" eaLnBrk="0" hangingPunct="0"/>
            <a:r>
              <a:rPr lang="zh-CN" altLang="en-US" sz="4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     计算机学科发展再思考</a:t>
            </a:r>
            <a:endParaRPr lang="en-US" altLang="zh-CN" sz="4800" b="1" i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699717" name="TextBox 8"/>
          <p:cNvSpPr txBox="1">
            <a:spLocks noChangeArrowheads="1"/>
          </p:cNvSpPr>
          <p:nvPr/>
        </p:nvSpPr>
        <p:spPr bwMode="auto">
          <a:xfrm>
            <a:off x="-3175" y="4640263"/>
            <a:ext cx="9194800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吕卫锋</a:t>
            </a:r>
            <a:endParaRPr lang="en-US" altLang="zh-CN" sz="24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2016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年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1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月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27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日</a:t>
            </a:r>
          </a:p>
        </p:txBody>
      </p:sp>
      <p:pic>
        <p:nvPicPr>
          <p:cNvPr id="19699718" name="Picture 6" descr="D:\工作\2013暑期工作会PPT\logo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-3175" y="1333500"/>
            <a:ext cx="2198688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矩形 13"/>
          <p:cNvSpPr/>
          <p:nvPr/>
        </p:nvSpPr>
        <p:spPr>
          <a:xfrm>
            <a:off x="-3175" y="3236913"/>
            <a:ext cx="6878638" cy="96837"/>
          </a:xfrm>
          <a:prstGeom prst="rect">
            <a:avLst/>
          </a:prstGeom>
          <a:solidFill>
            <a:srgbClr val="0151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0" fontAlgn="auto" hangingPunct="0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>
              <a:solidFill>
                <a:srgbClr val="FFFFFF"/>
              </a:solidFill>
            </a:endParaRPr>
          </a:p>
        </p:txBody>
      </p:sp>
      <p:sp>
        <p:nvSpPr>
          <p:cNvPr id="19699720" name="Rectangle 12"/>
          <p:cNvSpPr>
            <a:spLocks noChangeArrowheads="1"/>
          </p:cNvSpPr>
          <p:nvPr/>
        </p:nvSpPr>
        <p:spPr bwMode="auto">
          <a:xfrm>
            <a:off x="1368425" y="2390775"/>
            <a:ext cx="683895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marL="142875" eaLnBrk="0" hangingPunct="0"/>
            <a:r>
              <a:rPr lang="zh-CN" altLang="en-US" sz="4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   争先进位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15073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15074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15077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15078" name="Rectangle 6"/>
          <p:cNvSpPr>
            <a:spLocks noChangeArrowheads="1"/>
          </p:cNvSpPr>
          <p:nvPr/>
        </p:nvSpPr>
        <p:spPr bwMode="auto">
          <a:xfrm>
            <a:off x="323850" y="1736725"/>
            <a:ext cx="8393113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教学科研岗位名称及主要职责：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/>
        </p:nvGraphicFramePr>
        <p:xfrm>
          <a:off x="287338" y="2384425"/>
          <a:ext cx="8682694" cy="431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2394"/>
                <a:gridCol w="68103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岗位名称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主要职责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杰出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教授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为学院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在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学科规划、师资队伍建设、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人才培养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等各方面提供战略咨询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资深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教授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学科发展规划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，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重点重大项目组织、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奖项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申报、人才引进、新方向布局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一级学科责任岗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、基础研究（论文他引、国际学术—机构任职、会议组织）</a:t>
                      </a:r>
                    </a:p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、重大系统（承担重大项目、形成重要成果、支撑国家重大需求）</a:t>
                      </a:r>
                    </a:p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、人才培养（重大教改项目、实践基地建设）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二级学科责任岗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、基础研究（论文他引、国际学术—机构任职、会议组织</a:t>
                      </a:r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）</a:t>
                      </a:r>
                      <a:endParaRPr lang="zh-CN" altLang="zh-CN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、重大系统（承担重大项目、形成重要成果、支撑国家重大需求）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关键方向责任岗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基金、论文、他引、教学质量（工作量、教改、国际化）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高级教学科研岗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基金、论文、教学质量（工作量、教改、国际化）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普通教学科研岗</a:t>
                      </a:r>
                      <a:endParaRPr lang="zh-CN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CN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基金、论文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9715108" name="Rectangle 5"/>
          <p:cNvSpPr>
            <a:spLocks noChangeArrowheads="1"/>
          </p:cNvSpPr>
          <p:nvPr/>
        </p:nvSpPr>
        <p:spPr bwMode="auto">
          <a:xfrm>
            <a:off x="5762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4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激活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打造人才高地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17121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17122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17125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17126" name="Rectangle 5"/>
          <p:cNvSpPr>
            <a:spLocks noChangeArrowheads="1"/>
          </p:cNvSpPr>
          <p:nvPr/>
        </p:nvSpPr>
        <p:spPr bwMode="auto">
          <a:xfrm>
            <a:off x="46831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  4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激活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打造人才高地</a:t>
            </a:r>
          </a:p>
        </p:txBody>
      </p:sp>
      <p:pic>
        <p:nvPicPr>
          <p:cNvPr id="19717127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2163" y="1844675"/>
            <a:ext cx="7805737" cy="4843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19169" name="图片 2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19170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1917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19172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719173" name="组合 5"/>
          <p:cNvGrpSpPr>
            <a:grpSpLocks/>
          </p:cNvGrpSpPr>
          <p:nvPr/>
        </p:nvGrpSpPr>
        <p:grpSpPr bwMode="auto">
          <a:xfrm>
            <a:off x="1476375" y="1630363"/>
            <a:ext cx="6264275" cy="904875"/>
            <a:chOff x="1475656" y="1881188"/>
            <a:chExt cx="6264671" cy="904469"/>
          </a:xfrm>
        </p:grpSpPr>
        <p:grpSp>
          <p:nvGrpSpPr>
            <p:cNvPr id="19719192" name="组合 66"/>
            <p:cNvGrpSpPr>
              <a:grpSpLocks/>
            </p:cNvGrpSpPr>
            <p:nvPr/>
          </p:nvGrpSpPr>
          <p:grpSpPr bwMode="auto">
            <a:xfrm>
              <a:off x="1475656" y="1881188"/>
              <a:ext cx="6264671" cy="904469"/>
              <a:chOff x="1559360" y="3257596"/>
              <a:chExt cx="7137129" cy="1030962"/>
            </a:xfrm>
          </p:grpSpPr>
          <p:sp>
            <p:nvSpPr>
              <p:cNvPr id="30" name="Text Box 84"/>
              <p:cNvSpPr txBox="1">
                <a:spLocks noChangeArrowheads="1"/>
              </p:cNvSpPr>
              <p:nvPr/>
            </p:nvSpPr>
            <p:spPr bwMode="auto">
              <a:xfrm>
                <a:off x="2745867" y="3257596"/>
                <a:ext cx="5623248" cy="9405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现状分析</a:t>
                </a:r>
              </a:p>
            </p:txBody>
          </p:sp>
          <p:grpSp>
            <p:nvGrpSpPr>
              <p:cNvPr id="19719195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7129" cy="747360"/>
                <a:chOff x="1559360" y="3541198"/>
                <a:chExt cx="7137129" cy="747360"/>
              </a:xfrm>
            </p:grpSpPr>
            <p:grpSp>
              <p:nvGrpSpPr>
                <p:cNvPr id="19719196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34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563"/>
                    <a:ext cx="864558" cy="746995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5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8" y="3604868"/>
                    <a:ext cx="719862" cy="622194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33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6022" y="4288558"/>
                  <a:ext cx="6500467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19193" name="TextBox 2"/>
            <p:cNvSpPr txBox="1">
              <a:spLocks noChangeArrowheads="1"/>
            </p:cNvSpPr>
            <p:nvPr/>
          </p:nvSpPr>
          <p:spPr bwMode="auto">
            <a:xfrm>
              <a:off x="1640879" y="2247255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</p:grpSp>
      <p:grpSp>
        <p:nvGrpSpPr>
          <p:cNvPr id="19719174" name="组合 4"/>
          <p:cNvGrpSpPr>
            <a:grpSpLocks/>
          </p:cNvGrpSpPr>
          <p:nvPr/>
        </p:nvGrpSpPr>
        <p:grpSpPr bwMode="auto">
          <a:xfrm>
            <a:off x="1476375" y="2744788"/>
            <a:ext cx="6264275" cy="904875"/>
            <a:chOff x="1475656" y="3217711"/>
            <a:chExt cx="6264670" cy="904875"/>
          </a:xfrm>
        </p:grpSpPr>
        <p:grpSp>
          <p:nvGrpSpPr>
            <p:cNvPr id="19719184" name="组合 66"/>
            <p:cNvGrpSpPr>
              <a:grpSpLocks/>
            </p:cNvGrpSpPr>
            <p:nvPr/>
          </p:nvGrpSpPr>
          <p:grpSpPr bwMode="auto">
            <a:xfrm>
              <a:off x="1475656" y="3217711"/>
              <a:ext cx="6264670" cy="904875"/>
              <a:chOff x="1559360" y="3254555"/>
              <a:chExt cx="7136612" cy="1034003"/>
            </a:xfrm>
          </p:grpSpPr>
          <p:sp>
            <p:nvSpPr>
              <p:cNvPr id="16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5"/>
                <a:ext cx="5458260" cy="943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rPr>
                  <a:t>形势挑战</a:t>
                </a:r>
              </a:p>
            </p:txBody>
          </p:sp>
          <p:grpSp>
            <p:nvGrpSpPr>
              <p:cNvPr id="19719187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6612" cy="747360"/>
                <a:chOff x="1559360" y="3541198"/>
                <a:chExt cx="7136612" cy="747360"/>
              </a:xfrm>
            </p:grpSpPr>
            <p:grpSp>
              <p:nvGrpSpPr>
                <p:cNvPr id="19719188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20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173"/>
                    <a:ext cx="864496" cy="747385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2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3" y="3602850"/>
                    <a:ext cx="719810" cy="624030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19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19185" name="TextBox 31"/>
            <p:cNvSpPr txBox="1">
              <a:spLocks noChangeArrowheads="1"/>
            </p:cNvSpPr>
            <p:nvPr/>
          </p:nvSpPr>
          <p:spPr bwMode="auto">
            <a:xfrm>
              <a:off x="1640879" y="3564730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</p:grpSp>
      <p:grpSp>
        <p:nvGrpSpPr>
          <p:cNvPr id="19719175" name="组合 3"/>
          <p:cNvGrpSpPr>
            <a:grpSpLocks/>
          </p:cNvGrpSpPr>
          <p:nvPr/>
        </p:nvGrpSpPr>
        <p:grpSpPr bwMode="auto">
          <a:xfrm>
            <a:off x="1476375" y="3933825"/>
            <a:ext cx="6264275" cy="904875"/>
            <a:chOff x="1475656" y="4609093"/>
            <a:chExt cx="6264670" cy="904876"/>
          </a:xfrm>
        </p:grpSpPr>
        <p:grpSp>
          <p:nvGrpSpPr>
            <p:cNvPr id="19719176" name="组合 66"/>
            <p:cNvGrpSpPr>
              <a:grpSpLocks/>
            </p:cNvGrpSpPr>
            <p:nvPr/>
          </p:nvGrpSpPr>
          <p:grpSpPr bwMode="auto">
            <a:xfrm>
              <a:off x="1475656" y="4609093"/>
              <a:ext cx="6264670" cy="904876"/>
              <a:chOff x="1559360" y="3254554"/>
              <a:chExt cx="7136612" cy="1034004"/>
            </a:xfrm>
          </p:grpSpPr>
          <p:sp>
            <p:nvSpPr>
              <p:cNvPr id="25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4"/>
                <a:ext cx="5458260" cy="9433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rgbClr val="000000">
                        <a:lumMod val="95000"/>
                        <a:lumOff val="5000"/>
                      </a:srgbClr>
                    </a:solidFill>
                    <a:latin typeface="微软雅黑" pitchFamily="34" charset="-122"/>
                    <a:ea typeface="微软雅黑" pitchFamily="34" charset="-122"/>
                  </a:rPr>
                  <a:t>思考建议</a:t>
                </a:r>
              </a:p>
            </p:txBody>
          </p:sp>
          <p:grpSp>
            <p:nvGrpSpPr>
              <p:cNvPr id="19719179" name="组合 68"/>
              <p:cNvGrpSpPr>
                <a:grpSpLocks/>
              </p:cNvGrpSpPr>
              <p:nvPr/>
            </p:nvGrpSpPr>
            <p:grpSpPr bwMode="auto">
              <a:xfrm>
                <a:off x="1559360" y="3541174"/>
                <a:ext cx="7136612" cy="747384"/>
                <a:chOff x="1559360" y="3541156"/>
                <a:chExt cx="7136612" cy="747402"/>
              </a:xfrm>
            </p:grpSpPr>
            <p:grpSp>
              <p:nvGrpSpPr>
                <p:cNvPr id="19719180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56"/>
                  <a:ext cx="864441" cy="747380"/>
                  <a:chOff x="1559361" y="3541171"/>
                  <a:chExt cx="864441" cy="747384"/>
                </a:xfrm>
              </p:grpSpPr>
              <p:sp>
                <p:nvSpPr>
                  <p:cNvPr id="29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1" y="3541170"/>
                    <a:ext cx="864496" cy="747407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4" y="3602849"/>
                    <a:ext cx="719810" cy="624048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28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19177" name="TextBox 35"/>
            <p:cNvSpPr txBox="1">
              <a:spLocks noChangeArrowheads="1"/>
            </p:cNvSpPr>
            <p:nvPr/>
          </p:nvSpPr>
          <p:spPr bwMode="auto">
            <a:xfrm>
              <a:off x="1640879" y="4956103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0193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20194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挑战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VS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机遇？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20195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20196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20197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0198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883271" name="Rectangle 6"/>
          <p:cNvSpPr>
            <a:spLocks noChangeArrowheads="1"/>
          </p:cNvSpPr>
          <p:nvPr/>
        </p:nvSpPr>
        <p:spPr bwMode="auto">
          <a:xfrm>
            <a:off x="142875" y="1793875"/>
            <a:ext cx="8677275" cy="4748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>
              <a:lnSpc>
                <a:spcPts val="3300"/>
              </a:lnSpc>
              <a:buClr>
                <a:schemeClr val="tx1"/>
              </a:buClr>
              <a:buSzPct val="80000"/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“双一流”方案总体目标</a:t>
            </a:r>
            <a:endParaRPr lang="en-US" altLang="zh-CN" sz="2400" b="1" i="0" dirty="0">
              <a:solidFill>
                <a:schemeClr val="tx1">
                  <a:lumMod val="95000"/>
                  <a:lumOff val="5000"/>
                </a:schemeClr>
              </a:solidFill>
              <a:ea typeface="微软雅黑" pitchFamily="34" charset="-122"/>
              <a:cs typeface="Arial" charset="0"/>
            </a:endParaRPr>
          </a:p>
          <a:p>
            <a:pPr marL="1163637" lvl="2" indent="-342900">
              <a:lnSpc>
                <a:spcPts val="33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推动</a:t>
            </a: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一批高水平大学和学科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进入</a:t>
            </a: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世界一流行列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或前列，提高高等学校人才培养、科学研究、社会服务和文化传承创新水平</a:t>
            </a:r>
            <a:endParaRPr lang="en-US" altLang="zh-CN" sz="2400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1163637" lvl="2" indent="-342900">
              <a:lnSpc>
                <a:spcPts val="33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到</a:t>
            </a:r>
            <a:r>
              <a:rPr lang="en-US" altLang="zh-CN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2020</a:t>
            </a: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年，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若干所大学和一批学科进入世界一流行列，若干学科进入世界一流学科前列</a:t>
            </a:r>
            <a:endParaRPr lang="en-US" altLang="zh-CN" sz="2400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1163637" lvl="2" indent="-342900">
              <a:lnSpc>
                <a:spcPts val="3300"/>
              </a:lnSpc>
              <a:spcBef>
                <a:spcPts val="0"/>
              </a:spcBef>
              <a:buClr>
                <a:schemeClr val="tx1"/>
              </a:buClr>
              <a:buSzPct val="80000"/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到</a:t>
            </a:r>
            <a:r>
              <a:rPr lang="en-US" altLang="zh-CN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2030</a:t>
            </a: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年，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更多到大学和学科进入世界一流行列，若干所大学进入世界一流大学前列</a:t>
            </a:r>
            <a:endParaRPr lang="en-US" altLang="zh-CN" sz="2400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1" indent="-342900">
              <a:lnSpc>
                <a:spcPts val="33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学校目标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1257300" lvl="2" indent="-342900">
              <a:lnSpc>
                <a:spcPts val="33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力争“十三五”末：</a:t>
            </a:r>
            <a:r>
              <a:rPr lang="en-US" altLang="zh-CN" sz="2400" b="1" i="0" dirty="0">
                <a:solidFill>
                  <a:srgbClr val="FF0000"/>
                </a:solidFill>
                <a:latin typeface="+mj-ea"/>
              </a:rPr>
              <a:t>1‰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学科数达到</a:t>
            </a:r>
            <a:r>
              <a:rPr lang="en-US" altLang="zh-CN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5-6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个</a:t>
            </a:r>
          </a:p>
          <a:p>
            <a:pPr marL="1257300" lvl="2" indent="-342900">
              <a:lnSpc>
                <a:spcPts val="33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力争“十三五”末：</a:t>
            </a:r>
            <a:r>
              <a:rPr lang="zh-CN" altLang="en-US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新增</a:t>
            </a:r>
            <a:r>
              <a:rPr lang="en-US" altLang="zh-CN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ESI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学科</a:t>
            </a:r>
            <a:r>
              <a:rPr lang="en-US" altLang="zh-CN" sz="2400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5-6</a:t>
            </a:r>
            <a:r>
              <a:rPr lang="zh-CN" altLang="en-US" sz="2400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个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2241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22242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22243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22244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0" name="Group 30"/>
          <p:cNvGraphicFramePr>
            <a:graphicFrameLocks noGrp="1"/>
          </p:cNvGraphicFramePr>
          <p:nvPr/>
        </p:nvGraphicFramePr>
        <p:xfrm>
          <a:off x="287338" y="1700213"/>
          <a:ext cx="8424936" cy="2088231"/>
        </p:xfrm>
        <a:graphic>
          <a:graphicData uri="http://schemas.openxmlformats.org/drawingml/2006/table">
            <a:tbl>
              <a:tblPr/>
              <a:tblGrid>
                <a:gridCol w="4190069"/>
                <a:gridCol w="4234867"/>
              </a:tblGrid>
              <a:tr h="41526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学科类别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具体定义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  <a:tr h="55765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珠峰学科：世界一流学科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(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国内领先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)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+mn-cs"/>
                        </a:rPr>
                        <a:t>世界前</a:t>
                      </a:r>
                      <a:r>
                        <a:rPr kumimoji="0" lang="en-US" altLang="zh-CN" sz="1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+mn-cs"/>
                        </a:rPr>
                        <a:t>1‰</a:t>
                      </a:r>
                      <a:r>
                        <a:rPr kumimoji="0" lang="zh-CN" altLang="en-US" sz="18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+mn-cs"/>
                        </a:rPr>
                        <a:t>且前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；国内前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3%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且前三名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5765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高峰学科：国内一流学科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(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世界知名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)</a:t>
                      </a:r>
                      <a:endParaRPr kumimoji="0" lang="zh-CN" altLang="en-US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世界前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1%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且前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300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；国内前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10%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或前五名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57654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高原学科：国内知名学科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6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1pPr>
                      <a:lvl2pPr marL="742950" indent="-28575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itchFamily="2" charset="2"/>
                        <a:defRPr sz="22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2pPr>
                      <a:lvl3pPr marL="11430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 sz="2100"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3pPr>
                      <a:lvl4pPr marL="1600200" indent="-22860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4pPr>
                      <a:lvl5pPr marL="2057400" indent="-22860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itchFamily="2" charset="2"/>
                        <a:defRPr>
                          <a:solidFill>
                            <a:schemeClr val="tx1"/>
                          </a:solidFill>
                          <a:latin typeface="Verdana" pitchFamily="34" charset="0"/>
                          <a:ea typeface="宋体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国内前</a:t>
                      </a:r>
                      <a:r>
                        <a:rPr kumimoji="0" lang="en-US" altLang="zh-CN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20%</a:t>
                      </a:r>
                      <a:r>
                        <a:rPr kumimoji="0" lang="zh-CN" alt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或前十五名</a:t>
                      </a:r>
                    </a:p>
                  </a:txBody>
                  <a:tcPr marL="9524" marR="9524" marT="9524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表格 10"/>
          <p:cNvGraphicFramePr>
            <a:graphicFrameLocks noGrp="1"/>
          </p:cNvGraphicFramePr>
          <p:nvPr/>
        </p:nvGraphicFramePr>
        <p:xfrm>
          <a:off x="71438" y="3824288"/>
          <a:ext cx="4405445" cy="2847386"/>
        </p:xfrm>
        <a:graphic>
          <a:graphicData uri="http://schemas.openxmlformats.org/drawingml/2006/table">
            <a:tbl>
              <a:tblPr/>
              <a:tblGrid>
                <a:gridCol w="1669141"/>
                <a:gridCol w="792088"/>
                <a:gridCol w="792088"/>
                <a:gridCol w="1152128"/>
              </a:tblGrid>
              <a:tr h="75608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国际指标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2020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2030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当前排名</a:t>
                      </a:r>
                      <a:endParaRPr kumimoji="0" lang="en-US" altLang="zh-CN" sz="18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+mn-cs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（</a:t>
                      </a:r>
                      <a:r>
                        <a:rPr kumimoji="0" lang="en-US" altLang="zh-CN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2015</a:t>
                      </a:r>
                      <a:r>
                        <a:rPr kumimoji="0" lang="zh-CN" altLang="en-US" sz="18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+mn-cs"/>
                        </a:rPr>
                        <a:t>）</a:t>
                      </a:r>
                      <a:endParaRPr kumimoji="0" lang="zh-CN" altLang="en-US" sz="18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+mn-cs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  <a:tr h="6892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 smtClean="0">
                          <a:latin typeface="+mj-ea"/>
                          <a:ea typeface="+mj-ea"/>
                        </a:rPr>
                        <a:t>学校排名（</a:t>
                      </a:r>
                      <a:r>
                        <a:rPr lang="en-US" altLang="zh-CN" sz="1600" b="1" dirty="0" smtClean="0">
                          <a:latin typeface="+mj-ea"/>
                          <a:ea typeface="+mj-ea"/>
                        </a:rPr>
                        <a:t>ESI</a:t>
                      </a:r>
                      <a:r>
                        <a:rPr lang="zh-CN" altLang="en-US" sz="1600" b="1" dirty="0" smtClean="0">
                          <a:latin typeface="+mj-ea"/>
                          <a:ea typeface="+mj-ea"/>
                        </a:rPr>
                        <a:t>总引用数）</a:t>
                      </a:r>
                      <a:endParaRPr lang="zh-CN" altLang="en-US" sz="1600" b="1" dirty="0">
                        <a:latin typeface="+mj-ea"/>
                        <a:ea typeface="+mj-ea"/>
                      </a:endParaRP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300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100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sz="1600" b="0" dirty="0">
                        <a:latin typeface="+mj-ea"/>
                        <a:ea typeface="+mj-ea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48072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ESI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1‰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</a:rPr>
                        <a:t>学科数）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5-6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altLang="zh-CN" sz="1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+mj-ea"/>
                        <a:ea typeface="+mj-ea"/>
                        <a:cs typeface="Times New Roman" pitchFamily="18" charset="0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7606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ESI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（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1%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</a:rPr>
                        <a:t>学科数）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16-18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anose="02020603050405020304" pitchFamily="18" charset="0"/>
                        </a:rPr>
                        <a:t>20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buClr>
                          <a:srgbClr val="FF0000"/>
                        </a:buClr>
                        <a:buSzPct val="80000"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前</a:t>
                      </a: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300</a:t>
                      </a: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名平均</a:t>
                      </a: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+mn-cs"/>
                        </a:rPr>
                        <a:t>17.3</a:t>
                      </a:r>
                      <a:endParaRPr kumimoji="0" lang="en-US" altLang="zh-CN" sz="16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4551363" y="3835400"/>
          <a:ext cx="4464496" cy="2993797"/>
        </p:xfrm>
        <a:graphic>
          <a:graphicData uri="http://schemas.openxmlformats.org/drawingml/2006/table">
            <a:tbl>
              <a:tblPr/>
              <a:tblGrid>
                <a:gridCol w="1980323"/>
                <a:gridCol w="683973"/>
                <a:gridCol w="720080"/>
                <a:gridCol w="1080120"/>
              </a:tblGrid>
              <a:tr h="768484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国内指标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2020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2030</a:t>
                      </a:r>
                      <a:endParaRPr kumimoji="0" lang="zh-CN" alt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黑体" panose="02010609060101010101" pitchFamily="49" charset="-122"/>
                          <a:cs typeface="Times New Roman" pitchFamily="18" charset="0"/>
                        </a:rPr>
                        <a:t>当前排名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黑体" panose="02010609060101010101" pitchFamily="49" charset="-122"/>
                          <a:cs typeface="Times New Roman" pitchFamily="18" charset="0"/>
                        </a:rPr>
                        <a:t>（</a:t>
                      </a: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黑体" panose="02010609060101010101" pitchFamily="49" charset="-122"/>
                          <a:cs typeface="Times New Roman" pitchFamily="18" charset="0"/>
                        </a:rPr>
                        <a:t>2012</a:t>
                      </a: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Times New Roman" pitchFamily="18" charset="0"/>
                          <a:ea typeface="黑体" panose="02010609060101010101" pitchFamily="49" charset="-122"/>
                          <a:cs typeface="Times New Roman" pitchFamily="18" charset="0"/>
                        </a:rPr>
                        <a:t>）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  <a:tr h="487965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imes New Roman" pitchFamily="18" charset="0"/>
                          <a:ea typeface="黑体" panose="02010609060101010101" pitchFamily="49" charset="-122"/>
                          <a:cs typeface="Times New Roman" pitchFamily="18" charset="0"/>
                        </a:rPr>
                        <a:t>第一名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5</a:t>
                      </a:r>
                      <a:endParaRPr kumimoji="0" lang="zh-CN" altLang="en-US" sz="1600" b="1" i="0" u="none" strike="noStrike" kern="1200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+mj-ea"/>
                        <a:ea typeface="+mj-ea"/>
                        <a:cs typeface="Times New Roman" pitchFamily="18" charset="0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10</a:t>
                      </a:r>
                      <a:endParaRPr kumimoji="0" lang="zh-CN" altLang="en-US" sz="16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j-ea"/>
                        <a:ea typeface="+mj-ea"/>
                        <a:cs typeface="Times New Roman" pitchFamily="18" charset="0"/>
                      </a:endParaRP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5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8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kern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  <a:cs typeface="+mn-cs"/>
                        </a:rPr>
                        <a:t>珠峰学科（国内前</a:t>
                      </a:r>
                      <a:r>
                        <a:rPr lang="en-US" altLang="zh-CN" sz="1600" b="1" kern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  <a:cs typeface="+mn-cs"/>
                        </a:rPr>
                        <a:t>3%</a:t>
                      </a:r>
                      <a:r>
                        <a:rPr lang="zh-CN" altLang="en-US" sz="1600" b="1" kern="1200" dirty="0" smtClean="0">
                          <a:solidFill>
                            <a:srgbClr val="FF0000"/>
                          </a:solidFill>
                          <a:latin typeface="+mj-ea"/>
                          <a:ea typeface="+mj-ea"/>
                          <a:cs typeface="+mn-cs"/>
                        </a:rPr>
                        <a:t>且前三名）</a:t>
                      </a:r>
                      <a:endParaRPr lang="zh-CN" altLang="en-US" sz="1600" b="1" kern="1200" dirty="0">
                        <a:solidFill>
                          <a:srgbClr val="FF0000"/>
                        </a:solidFill>
                        <a:latin typeface="+mj-ea"/>
                        <a:ea typeface="+mj-ea"/>
                        <a:cs typeface="+mn-cs"/>
                      </a:endParaRPr>
                    </a:p>
                  </a:txBody>
                  <a:tcPr marL="91453" marR="91453" marT="45718" marB="45718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8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12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4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85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Tx/>
                        <a:buFontTx/>
                        <a:buNone/>
                        <a:tabLst/>
                      </a:pPr>
                      <a:r>
                        <a:rPr lang="zh-CN" altLang="en-US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高峰学科</a:t>
                      </a:r>
                      <a:r>
                        <a:rPr lang="en-US" altLang="zh-CN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(</a:t>
                      </a:r>
                      <a:r>
                        <a:rPr lang="zh-CN" altLang="en-US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国内前</a:t>
                      </a:r>
                      <a:r>
                        <a:rPr lang="en-US" altLang="zh-CN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10%</a:t>
                      </a:r>
                      <a:r>
                        <a:rPr lang="zh-CN" altLang="en-US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或前五名</a:t>
                      </a:r>
                    </a:p>
                  </a:txBody>
                  <a:tcPr marL="91453" marR="91453" marT="45718" marB="45718" anchor="ctr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15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20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8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61859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高原学科：国内前</a:t>
                      </a:r>
                      <a:r>
                        <a:rPr lang="en-US" altLang="zh-CN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20%</a:t>
                      </a:r>
                      <a:r>
                        <a:rPr lang="zh-CN" altLang="en-US" sz="1600" b="1" kern="1200" dirty="0" smtClean="0">
                          <a:solidFill>
                            <a:schemeClr val="tx1"/>
                          </a:solidFill>
                          <a:latin typeface="+mj-ea"/>
                          <a:ea typeface="+mj-ea"/>
                          <a:cs typeface="+mn-cs"/>
                        </a:rPr>
                        <a:t>或前十五名</a:t>
                      </a:r>
                    </a:p>
                  </a:txBody>
                  <a:tcPr marL="91453" marR="91453" marT="45718" marB="45718" horzOverflow="overflow">
                    <a:lnL w="28575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22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6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Clr>
                          <a:srgbClr val="33CC33"/>
                        </a:buClr>
                        <a:buFont typeface="Wingdings" panose="05000000000000000000" pitchFamily="2" charset="2"/>
                        <a:defRPr sz="22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 sz="2100"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4pPr>
                      <a:lvl5pPr marL="2057400" indent="-228600" eaLnBrk="0" hangingPunct="0">
                        <a:spcBef>
                          <a:spcPct val="25000"/>
                        </a:spcBef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5pPr>
                      <a:lvl6pPr marL="25146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6pPr>
                      <a:lvl7pPr marL="29718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7pPr>
                      <a:lvl8pPr marL="34290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8pPr>
                      <a:lvl9pPr marL="3886200" indent="-228600" eaLnBrk="0" fontAlgn="base" hangingPunct="0">
                        <a:spcBef>
                          <a:spcPct val="25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Font typeface="Wingdings" panose="05000000000000000000" pitchFamily="2" charset="2"/>
                        <a:defRPr>
                          <a:solidFill>
                            <a:schemeClr val="tx1"/>
                          </a:solidFill>
                          <a:latin typeface="Verdana" panose="020B060403050404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28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+mj-ea"/>
                          <a:ea typeface="+mj-ea"/>
                          <a:cs typeface="Times New Roman" pitchFamily="18" charset="0"/>
                        </a:rPr>
                        <a:t>10</a:t>
                      </a:r>
                    </a:p>
                  </a:txBody>
                  <a:tcPr marL="91453" marR="91453" marT="45718" marB="45718" anchor="ctr" horzOverflow="overflow">
                    <a:lnL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3399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9722321" name="Rectangle 5"/>
          <p:cNvSpPr>
            <a:spLocks noChangeArrowheads="1"/>
          </p:cNvSpPr>
          <p:nvPr/>
        </p:nvSpPr>
        <p:spPr bwMode="auto">
          <a:xfrm>
            <a:off x="827088" y="1125538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学校规划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4289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24290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一级学科评估情况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24291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24292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24293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4294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4295" name="Rectangle 6"/>
          <p:cNvSpPr>
            <a:spLocks noChangeArrowheads="1"/>
          </p:cNvSpPr>
          <p:nvPr/>
        </p:nvSpPr>
        <p:spPr bwMode="auto">
          <a:xfrm>
            <a:off x="0" y="1665288"/>
            <a:ext cx="9144000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457200" y="1724025"/>
          <a:ext cx="8497887" cy="4944877"/>
        </p:xfrm>
        <a:graphic>
          <a:graphicData uri="http://schemas.openxmlformats.org/drawingml/2006/table">
            <a:tbl>
              <a:tblPr/>
              <a:tblGrid>
                <a:gridCol w="2305050"/>
                <a:gridCol w="1223962"/>
                <a:gridCol w="1368425"/>
                <a:gridCol w="1222375"/>
                <a:gridCol w="1225550"/>
                <a:gridCol w="1152525"/>
              </a:tblGrid>
              <a:tr h="8301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一级学科名称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整体水平排名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参评学科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数量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(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高校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)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3%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数量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～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～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航空宇航科学与技术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11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仪器科学与技术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34(33)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力学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40(39)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2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计算机科学与技术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120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软件工程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106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控制科学与工程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2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管理科学与工程 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6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103(102)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材料科学与工程</a:t>
                      </a: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98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机械工程</a:t>
                      </a: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102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Rectangle 10" descr="羊皮纸"/>
          <p:cNvSpPr>
            <a:spLocks noChangeArrowheads="1"/>
          </p:cNvSpPr>
          <p:nvPr/>
        </p:nvSpPr>
        <p:spPr bwMode="auto">
          <a:xfrm>
            <a:off x="0" y="5553075"/>
            <a:ext cx="9144000" cy="1304925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algn="ctr" defTabSz="911225">
              <a:defRPr/>
            </a:pPr>
            <a:r>
              <a:rPr lang="zh-CN" altLang="en-US" sz="2800" b="1" i="0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“计算机科学与技术”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</a:t>
            </a:r>
            <a:r>
              <a:rPr lang="en-US" altLang="zh-CN" sz="2800" b="1" i="0" dirty="0">
                <a:solidFill>
                  <a:srgbClr val="FF0000"/>
                </a:solidFill>
                <a:latin typeface="+mj-ea"/>
              </a:rPr>
              <a:t>1‰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学科的潜力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  <a:p>
            <a:pPr marL="914400" indent="-914400" defTabSz="911225">
              <a:defRPr/>
            </a:pPr>
            <a:r>
              <a:rPr lang="en-US" altLang="zh-CN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    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“软件工程”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</a:t>
            </a:r>
            <a:r>
              <a:rPr lang="en-US" altLang="zh-CN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3%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学科的潜力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  <a:p>
            <a:pPr marL="914400" indent="-914400" defTabSz="911225">
              <a:defRPr/>
            </a:pPr>
            <a:r>
              <a:rPr lang="en-US" altLang="zh-CN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  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新增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“网络空间安全”是否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具备进入优势学科的可能？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6337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2633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2633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2634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6341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6342" name="Rectangle 6"/>
          <p:cNvSpPr>
            <a:spLocks noChangeArrowheads="1"/>
          </p:cNvSpPr>
          <p:nvPr/>
        </p:nvSpPr>
        <p:spPr bwMode="auto">
          <a:xfrm>
            <a:off x="60325" y="1954213"/>
            <a:ext cx="9144000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/>
            </a:extLst>
          </a:blip>
          <a:stretch>
            <a:fillRect/>
          </a:stretch>
        </p:blipFill>
        <p:spPr>
          <a:xfrm>
            <a:off x="5536387" y="5193196"/>
            <a:ext cx="3320089" cy="172819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726344" name="矩形 2"/>
          <p:cNvSpPr>
            <a:spLocks noChangeArrowheads="1"/>
          </p:cNvSpPr>
          <p:nvPr/>
        </p:nvSpPr>
        <p:spPr bwMode="auto">
          <a:xfrm>
            <a:off x="863600" y="1736725"/>
            <a:ext cx="7632700" cy="1570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“高三网”</a:t>
            </a:r>
            <a:r>
              <a:rPr lang="en-US" altLang="zh-CN" sz="2400" i="0">
                <a:latin typeface="微软雅黑" pitchFamily="34" charset="-122"/>
                <a:ea typeface="微软雅黑" pitchFamily="34" charset="-122"/>
              </a:rPr>
              <a:t>2015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年中国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信息安全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专业大学排行榜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名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：北京航空航天大学</a:t>
            </a:r>
            <a:endParaRPr lang="en-US" altLang="zh-CN" sz="2400" i="0">
              <a:latin typeface="微软雅黑" pitchFamily="34" charset="-122"/>
              <a:ea typeface="微软雅黑" pitchFamily="34" charset="-122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美剧</a:t>
            </a:r>
            <a:r>
              <a:rPr lang="en-US" altLang="zh-CN" sz="2400" i="0">
                <a:latin typeface="微软雅黑" pitchFamily="34" charset="-122"/>
                <a:ea typeface="微软雅黑" pitchFamily="34" charset="-122"/>
              </a:rPr>
              <a:t>《CSI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：</a:t>
            </a:r>
            <a:r>
              <a:rPr lang="en-US" altLang="zh-CN" sz="2400" i="0">
                <a:latin typeface="微软雅黑" pitchFamily="34" charset="-122"/>
                <a:ea typeface="微软雅黑" pitchFamily="34" charset="-122"/>
              </a:rPr>
              <a:t>Cyber》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第二季第</a:t>
            </a:r>
            <a:r>
              <a:rPr lang="en-US" altLang="zh-CN" sz="2400" i="0">
                <a:latin typeface="微软雅黑" pitchFamily="34" charset="-122"/>
                <a:ea typeface="微软雅黑" pitchFamily="34" charset="-122"/>
              </a:rPr>
              <a:t>11</a:t>
            </a:r>
            <a:r>
              <a:rPr lang="zh-CN" altLang="en-US" sz="2400" i="0">
                <a:latin typeface="微软雅黑" pitchFamily="34" charset="-122"/>
                <a:ea typeface="微软雅黑" pitchFamily="34" charset="-122"/>
              </a:rPr>
              <a:t>集里面，一位北航的女生通过信号干扰器搞定了一架飞机</a:t>
            </a:r>
            <a:r>
              <a:rPr lang="en-US" altLang="zh-CN" sz="2400" i="0">
                <a:latin typeface="微软雅黑" pitchFamily="34" charset="-122"/>
                <a:ea typeface="微软雅黑" pitchFamily="34" charset="-122"/>
              </a:rPr>
              <a:t>……</a:t>
            </a:r>
            <a:endParaRPr lang="zh-CN" altLang="en-US" sz="2400"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/>
            </a:extLst>
          </a:blip>
          <a:stretch>
            <a:fillRect/>
          </a:stretch>
        </p:blipFill>
        <p:spPr>
          <a:xfrm>
            <a:off x="5436096" y="3237681"/>
            <a:ext cx="3407905" cy="209953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9726346" name="矩形 14"/>
          <p:cNvSpPr>
            <a:spLocks noChangeArrowheads="1"/>
          </p:cNvSpPr>
          <p:nvPr/>
        </p:nvSpPr>
        <p:spPr bwMode="auto">
          <a:xfrm>
            <a:off x="755650" y="1239838"/>
            <a:ext cx="6923088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2800" b="1" i="0">
                <a:latin typeface="微软雅黑" pitchFamily="34" charset="-122"/>
                <a:ea typeface="微软雅黑" pitchFamily="34" charset="-122"/>
              </a:rPr>
              <a:t>  举例</a:t>
            </a:r>
          </a:p>
        </p:txBody>
      </p:sp>
      <p:pic>
        <p:nvPicPr>
          <p:cNvPr id="17824771" name="Picture 3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/>
            </a:extLst>
          </a:blip>
          <a:srcRect/>
          <a:stretch>
            <a:fillRect/>
          </a:stretch>
        </p:blipFill>
        <p:spPr bwMode="auto">
          <a:xfrm>
            <a:off x="539750" y="3212976"/>
            <a:ext cx="4536306" cy="363640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/>
            <a:ext uri="{91240B29-F687-4F45-9708-019B960494DF}"/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8385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28386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一级学科评估情况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28387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2838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2838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8390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28391" name="Rectangle 6"/>
          <p:cNvSpPr>
            <a:spLocks noChangeArrowheads="1"/>
          </p:cNvSpPr>
          <p:nvPr/>
        </p:nvSpPr>
        <p:spPr bwMode="auto">
          <a:xfrm>
            <a:off x="0" y="1665288"/>
            <a:ext cx="9144000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457200" y="1724025"/>
          <a:ext cx="8497887" cy="4944877"/>
        </p:xfrm>
        <a:graphic>
          <a:graphicData uri="http://schemas.openxmlformats.org/drawingml/2006/table">
            <a:tbl>
              <a:tblPr/>
              <a:tblGrid>
                <a:gridCol w="2305050"/>
                <a:gridCol w="1223962"/>
                <a:gridCol w="1368425"/>
                <a:gridCol w="1222375"/>
                <a:gridCol w="1225550"/>
                <a:gridCol w="1152525"/>
              </a:tblGrid>
              <a:tr h="83018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一级学科名称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整体水平排名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参评学科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数量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(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高校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)</a:t>
                      </a:r>
                      <a:endParaRPr kumimoji="0" lang="zh-CN" alt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3%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数量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～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～</a:t>
                      </a: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20%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排名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0C0"/>
                    </a:solidFill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航空宇航科学与技术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11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仪器科学与技术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34(33)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力学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40(39)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2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计算机科学与技术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120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软件工程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106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11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控制科学与工程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2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管理科学与工程 </a:t>
                      </a: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6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103(102)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anchor="ctr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材料科学与工程</a:t>
                      </a: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8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98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2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机械工程</a:t>
                      </a: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并列</a:t>
                      </a: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102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3</a:t>
                      </a:r>
                      <a:endParaRPr kumimoji="0" lang="en-US" altLang="zh-CN" sz="16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第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4</a:t>
                      </a: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～</a:t>
                      </a:r>
                      <a:r>
                        <a:rPr kumimoji="0" lang="en-US" altLang="zh-CN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  <a:cs typeface="Times New Roman" pitchFamily="18" charset="0"/>
                        </a:rPr>
                        <a:t>10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  <a:cs typeface="Times New Roman" pitchFamily="18" charset="0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50000"/>
                        </a:lnSpc>
                        <a:spcBef>
                          <a:spcPct val="10000"/>
                        </a:spcBef>
                        <a:spcAft>
                          <a:spcPct val="35000"/>
                        </a:spcAft>
                        <a:buClr>
                          <a:schemeClr val="accent2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kumimoji="0" lang="zh-CN" altLang="en-US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91437" marR="91437" marT="45714" marB="45714" horzOverflow="overflow">
                    <a:lnL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0" name="Rectangle 10" descr="羊皮纸"/>
          <p:cNvSpPr>
            <a:spLocks noChangeArrowheads="1"/>
          </p:cNvSpPr>
          <p:nvPr/>
        </p:nvSpPr>
        <p:spPr bwMode="auto">
          <a:xfrm>
            <a:off x="0" y="5553075"/>
            <a:ext cx="9144000" cy="1304925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defTabSz="911225">
              <a:defRPr/>
            </a:pPr>
            <a:r>
              <a:rPr lang="zh-CN" altLang="en-US" sz="2800" b="1" i="0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“计算机科学与技术”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</a:t>
            </a:r>
            <a:r>
              <a:rPr lang="en-US" altLang="zh-CN" sz="2800" b="1" i="0" dirty="0">
                <a:solidFill>
                  <a:srgbClr val="FF0000"/>
                </a:solidFill>
                <a:latin typeface="+mj-ea"/>
              </a:rPr>
              <a:t>1‰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学科的潜力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  <a:p>
            <a:pPr marL="914400" indent="-914400" defTabSz="911225">
              <a:defRPr/>
            </a:pP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“软件工程”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</a:t>
            </a:r>
            <a:r>
              <a:rPr lang="en-US" altLang="zh-CN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3%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学科的潜力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  <a:p>
            <a:pPr marL="914400" indent="-914400" defTabSz="911225">
              <a:defRPr/>
            </a:pPr>
            <a:r>
              <a:rPr lang="en-US" altLang="zh-CN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  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新增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“网络空间安全”是否</a:t>
            </a:r>
            <a:r>
              <a:rPr lang="zh-CN" altLang="en-US" sz="2800" b="1" i="0" dirty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具备进入优势学科的可能？</a:t>
            </a:r>
            <a:endParaRPr lang="en-US" altLang="zh-CN" sz="2800" b="1" i="0" dirty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1"/>
          <p:cNvSpPr txBox="1">
            <a:spLocks/>
          </p:cNvSpPr>
          <p:nvPr/>
        </p:nvSpPr>
        <p:spPr>
          <a:xfrm>
            <a:off x="323850" y="981075"/>
            <a:ext cx="8229600" cy="496887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Blip>
                <a:blip r:embed="rId2"/>
              </a:buBlip>
              <a:defRPr sz="24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 b="1">
                <a:solidFill>
                  <a:schemeClr val="bg2"/>
                </a:solidFill>
                <a:latin typeface="+mn-lt"/>
                <a:ea typeface="+mj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宋体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marL="109537" indent="0" eaLnBrk="1" hangingPunct="1">
              <a:buFont typeface="Arial" panose="020B0604020202020204" pitchFamily="34" charset="0"/>
              <a:buNone/>
              <a:defRPr/>
            </a:pPr>
            <a:r>
              <a:rPr lang="zh-CN" altLang="en-US" i="0" kern="0" dirty="0" smtClean="0">
                <a:latin typeface="黑体" pitchFamily="2" charset="-122"/>
                <a:ea typeface="黑体" pitchFamily="2" charset="-122"/>
              </a:rPr>
              <a:t>     </a:t>
            </a:r>
            <a:endParaRPr lang="en-US" altLang="zh-CN" sz="2000" i="0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56425" y="1412875"/>
            <a:ext cx="2006600" cy="259238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/>
            <a:ext uri="{91240B29-F687-4F45-9708-019B960494DF}"/>
          </a:extLst>
        </p:spPr>
      </p:pic>
      <p:pic>
        <p:nvPicPr>
          <p:cNvPr id="19730435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79388" y="5102225"/>
            <a:ext cx="2524125" cy="14954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19730436" name="矩形 15"/>
          <p:cNvSpPr>
            <a:spLocks noChangeArrowheads="1"/>
          </p:cNvSpPr>
          <p:nvPr/>
        </p:nvSpPr>
        <p:spPr bwMode="auto">
          <a:xfrm>
            <a:off x="420688" y="4632325"/>
            <a:ext cx="20415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400" b="1" i="0">
                <a:latin typeface="黑体" pitchFamily="49" charset="-122"/>
                <a:ea typeface="黑体" pitchFamily="49" charset="-122"/>
              </a:rPr>
              <a:t>数据快速增长</a:t>
            </a:r>
            <a:endParaRPr lang="en-US" altLang="zh-CN" sz="2400" b="1" i="0"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9730437" name="Picture 3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206750" y="4724400"/>
            <a:ext cx="2157413" cy="1919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0438" name="矩形 15"/>
          <p:cNvSpPr>
            <a:spLocks noChangeArrowheads="1"/>
          </p:cNvSpPr>
          <p:nvPr/>
        </p:nvSpPr>
        <p:spPr bwMode="auto">
          <a:xfrm>
            <a:off x="5584825" y="4606925"/>
            <a:ext cx="3278188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400" b="1" i="0">
                <a:latin typeface="黑体" pitchFamily="49" charset="-122"/>
                <a:ea typeface="黑体" pitchFamily="49" charset="-122"/>
              </a:rPr>
              <a:t>无所不网络与移动设备</a:t>
            </a:r>
            <a:endParaRPr lang="en-US" altLang="zh-CN" sz="2400" b="1" i="0">
              <a:latin typeface="黑体" pitchFamily="49" charset="-122"/>
              <a:ea typeface="黑体" pitchFamily="49" charset="-122"/>
            </a:endParaRPr>
          </a:p>
        </p:txBody>
      </p:sp>
      <p:pic>
        <p:nvPicPr>
          <p:cNvPr id="19730439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995988" y="5003800"/>
            <a:ext cx="3040062" cy="176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0440" name="矩形 15"/>
          <p:cNvSpPr>
            <a:spLocks noChangeArrowheads="1"/>
          </p:cNvSpPr>
          <p:nvPr/>
        </p:nvSpPr>
        <p:spPr bwMode="auto">
          <a:xfrm>
            <a:off x="2914650" y="4606925"/>
            <a:ext cx="2660650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2400" b="1" i="0">
                <a:latin typeface="黑体" pitchFamily="49" charset="-122"/>
                <a:ea typeface="黑体" pitchFamily="49" charset="-122"/>
              </a:rPr>
              <a:t>大量部署的传感器</a:t>
            </a:r>
            <a:endParaRPr lang="en-US" altLang="zh-CN" sz="2400" b="1" i="0"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10" name="下箭头 9"/>
          <p:cNvSpPr/>
          <p:nvPr/>
        </p:nvSpPr>
        <p:spPr bwMode="auto">
          <a:xfrm rot="10800000">
            <a:off x="4057650" y="4216400"/>
            <a:ext cx="442913" cy="425450"/>
          </a:xfrm>
          <a:prstGeom prst="downArrow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endParaRPr lang="zh-CN" altLang="en-US" sz="22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8" name="下箭头 17"/>
          <p:cNvSpPr/>
          <p:nvPr/>
        </p:nvSpPr>
        <p:spPr bwMode="auto">
          <a:xfrm rot="10800000">
            <a:off x="5780088" y="4206875"/>
            <a:ext cx="442912" cy="425450"/>
          </a:xfrm>
          <a:prstGeom prst="downArrow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endParaRPr lang="zh-CN" altLang="en-US" sz="22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下箭头 18"/>
          <p:cNvSpPr/>
          <p:nvPr/>
        </p:nvSpPr>
        <p:spPr bwMode="auto">
          <a:xfrm rot="10800000">
            <a:off x="2347913" y="4262438"/>
            <a:ext cx="442912" cy="425450"/>
          </a:xfrm>
          <a:prstGeom prst="downArrow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>
              <a:defRPr/>
            </a:pPr>
            <a:endParaRPr lang="zh-CN" altLang="en-US" sz="2200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+mn-ea"/>
            </a:endParaRPr>
          </a:p>
        </p:txBody>
      </p:sp>
      <p:pic>
        <p:nvPicPr>
          <p:cNvPr id="19730444" name="Picture 4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138363" y="1779588"/>
            <a:ext cx="4213225" cy="2436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0445" name="矩形 20"/>
          <p:cNvSpPr>
            <a:spLocks noChangeArrowheads="1"/>
          </p:cNvSpPr>
          <p:nvPr/>
        </p:nvSpPr>
        <p:spPr bwMode="auto">
          <a:xfrm>
            <a:off x="-36513" y="6597650"/>
            <a:ext cx="8658226" cy="307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kumimoji="1" lang="en-US" altLang="zh-CN" sz="1400" i="0">
                <a:latin typeface="Arial Unicode MS"/>
                <a:ea typeface="Arial Unicode MS"/>
                <a:cs typeface="Arial Unicode MS"/>
              </a:rPr>
              <a:t>SIA Report: Rebooting the IT Revolution: A Call to Action. September 2015. </a:t>
            </a:r>
          </a:p>
        </p:txBody>
      </p:sp>
      <p:pic>
        <p:nvPicPr>
          <p:cNvPr id="19730446" name="图片 20"/>
          <p:cNvPicPr>
            <a:picLocks noChangeAspect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0447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0448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0449" name="Line 7"/>
          <p:cNvSpPr>
            <a:spLocks noChangeShapeType="1"/>
          </p:cNvSpPr>
          <p:nvPr/>
        </p:nvSpPr>
        <p:spPr bwMode="auto">
          <a:xfrm>
            <a:off x="1104900" y="1700213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0450" name="Rectangle 5"/>
          <p:cNvSpPr>
            <a:spLocks noChangeArrowheads="1"/>
          </p:cNvSpPr>
          <p:nvPr/>
        </p:nvSpPr>
        <p:spPr bwMode="auto">
          <a:xfrm>
            <a:off x="250825" y="1052513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endParaRPr lang="zh-CN" altLang="en-US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045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2241550"/>
            <a:ext cx="2138363" cy="1938338"/>
          </a:xfrm>
          <a:prstGeom prst="rect">
            <a:avLst/>
          </a:prstGeom>
        </p:spPr>
        <p:txBody>
          <a:bodyPr>
            <a:spAutoFit/>
          </a:bodyPr>
          <a:lstStyle/>
          <a:p>
            <a:pPr marL="109537">
              <a:defRPr/>
            </a:pPr>
            <a:r>
              <a:rPr lang="en-US" altLang="zh-CN" sz="2400" i="0" kern="0" dirty="0">
                <a:latin typeface="黑体" pitchFamily="2" charset="-122"/>
                <a:ea typeface="黑体" pitchFamily="2" charset="-122"/>
              </a:rPr>
              <a:t>2015</a:t>
            </a:r>
            <a:r>
              <a:rPr lang="zh-CN" altLang="en-US" sz="2400" i="0" kern="0" dirty="0">
                <a:latin typeface="黑体" pitchFamily="2" charset="-122"/>
                <a:ea typeface="黑体" pitchFamily="2" charset="-122"/>
              </a:rPr>
              <a:t>年</a:t>
            </a:r>
            <a:r>
              <a:rPr lang="en-US" altLang="zh-CN" sz="2400" i="0" kern="0" dirty="0">
                <a:latin typeface="黑体" pitchFamily="2" charset="-122"/>
                <a:ea typeface="黑体" pitchFamily="2" charset="-122"/>
              </a:rPr>
              <a:t>9</a:t>
            </a:r>
            <a:r>
              <a:rPr lang="zh-CN" altLang="en-US" sz="2400" i="0" kern="0" dirty="0">
                <a:latin typeface="黑体" pitchFamily="2" charset="-122"/>
                <a:ea typeface="黑体" pitchFamily="2" charset="-122"/>
              </a:rPr>
              <a:t>月，美国</a:t>
            </a:r>
            <a:r>
              <a:rPr lang="en-US" altLang="zh-CN" sz="2400" i="0" kern="0" dirty="0">
                <a:latin typeface="黑体" pitchFamily="2" charset="-122"/>
                <a:ea typeface="黑体" pitchFamily="2" charset="-122"/>
              </a:rPr>
              <a:t>SRC</a:t>
            </a:r>
            <a:r>
              <a:rPr lang="zh-CN" altLang="en-US" sz="2400" i="0" kern="0" dirty="0">
                <a:latin typeface="黑体" pitchFamily="2" charset="-122"/>
                <a:ea typeface="黑体" pitchFamily="2" charset="-122"/>
              </a:rPr>
              <a:t>主导发布了一份“重启</a:t>
            </a:r>
            <a:r>
              <a:rPr lang="en-US" altLang="zh-CN" sz="2400" i="0" kern="0" dirty="0">
                <a:latin typeface="黑体" pitchFamily="2" charset="-122"/>
                <a:ea typeface="黑体" pitchFamily="2" charset="-122"/>
              </a:rPr>
              <a:t>IT</a:t>
            </a:r>
            <a:r>
              <a:rPr lang="zh-CN" altLang="en-US" sz="2400" i="0" kern="0" dirty="0">
                <a:latin typeface="黑体" pitchFamily="2" charset="-122"/>
                <a:ea typeface="黑体" pitchFamily="2" charset="-122"/>
              </a:rPr>
              <a:t>革命”的报告</a:t>
            </a:r>
            <a:endParaRPr lang="en-US" altLang="zh-CN" sz="2800" i="0" kern="0" dirty="0">
              <a:latin typeface="黑体" pitchFamily="2" charset="-122"/>
              <a:ea typeface="黑体" pitchFamily="2" charset="-122"/>
            </a:endParaRPr>
          </a:p>
        </p:txBody>
      </p:sp>
      <p:sp>
        <p:nvSpPr>
          <p:cNvPr id="28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  <a:defRPr/>
            </a:pPr>
            <a:r>
              <a:rPr lang="zh-CN" altLang="en-US" sz="2800" b="1" i="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可行性分析</a:t>
            </a:r>
            <a:endParaRPr lang="en-US" altLang="zh-CN" sz="2800" b="1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29" name="Rectangle 10" descr="羊皮纸"/>
          <p:cNvSpPr>
            <a:spLocks noChangeArrowheads="1"/>
          </p:cNvSpPr>
          <p:nvPr/>
        </p:nvSpPr>
        <p:spPr bwMode="auto">
          <a:xfrm>
            <a:off x="11113" y="5684838"/>
            <a:ext cx="9144000" cy="1173162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>
              <a:lnSpc>
                <a:spcPct val="150000"/>
              </a:lnSpc>
              <a:defRPr/>
            </a:pPr>
            <a:r>
              <a:rPr lang="zh-CN" altLang="en-US" sz="28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网络化、泛在化、智能化的信息技术正在</a:t>
            </a:r>
            <a:r>
              <a:rPr lang="zh-CN" altLang="en-US" sz="28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重新定义世界</a:t>
            </a:r>
            <a:endParaRPr lang="en-US" altLang="zh-CN" sz="2800" b="1" i="0" dirty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信息技术的</a:t>
            </a:r>
            <a:r>
              <a:rPr lang="zh-CN" altLang="en-US" sz="28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融合渗透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正在推动</a:t>
            </a:r>
            <a:r>
              <a:rPr lang="zh-CN" altLang="en-US" sz="28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数据驱动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的</a:t>
            </a:r>
            <a:r>
              <a:rPr lang="zh-CN" altLang="en-US" sz="28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新兴学科兴起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31457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145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145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3146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1461" name="Rectangle 5"/>
          <p:cNvSpPr>
            <a:spLocks noChangeArrowheads="1"/>
          </p:cNvSpPr>
          <p:nvPr/>
        </p:nvSpPr>
        <p:spPr bwMode="auto">
          <a:xfrm>
            <a:off x="1033463" y="1270000"/>
            <a:ext cx="2227262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可行性：</a:t>
            </a:r>
            <a:r>
              <a:rPr lang="zh-CN" altLang="en-US" sz="2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弯道超车核心对标 </a:t>
            </a:r>
            <a:r>
              <a:rPr lang="en-US" altLang="zh-CN" sz="2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ESI—</a:t>
            </a:r>
            <a:r>
              <a:rPr lang="zh-CN" altLang="en-US" sz="2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提升质量！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</a:t>
            </a:r>
          </a:p>
        </p:txBody>
      </p:sp>
      <p:sp>
        <p:nvSpPr>
          <p:cNvPr id="19731462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1463" name="Rectangle 6"/>
          <p:cNvSpPr>
            <a:spLocks noChangeArrowheads="1"/>
          </p:cNvSpPr>
          <p:nvPr/>
        </p:nvSpPr>
        <p:spPr bwMode="auto">
          <a:xfrm>
            <a:off x="608013" y="1773238"/>
            <a:ext cx="8285162" cy="1131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2008 - 2015 ESI</a:t>
            </a:r>
            <a:r>
              <a:rPr lang="zh-CN" altLang="en-US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数据测算   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HKUST &amp; BEIHANG</a:t>
            </a: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graphicFrame>
        <p:nvGraphicFramePr>
          <p:cNvPr id="12" name="图表 11"/>
          <p:cNvGraphicFramePr>
            <a:graphicFrameLocks/>
          </p:cNvGraphicFramePr>
          <p:nvPr/>
        </p:nvGraphicFramePr>
        <p:xfrm>
          <a:off x="1245235" y="2441672"/>
          <a:ext cx="6718736" cy="46429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五角星 12"/>
          <p:cNvSpPr/>
          <p:nvPr/>
        </p:nvSpPr>
        <p:spPr>
          <a:xfrm>
            <a:off x="3846513" y="5157788"/>
            <a:ext cx="473075" cy="436562"/>
          </a:xfrm>
          <a:prstGeom prst="star5">
            <a:avLst/>
          </a:prstGeom>
          <a:solidFill>
            <a:srgbClr val="FF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prstClr val="white"/>
              </a:solidFill>
              <a:latin typeface="Calibri" panose="020F0502020204030204"/>
              <a:ea typeface="宋体"/>
            </a:endParaRPr>
          </a:p>
        </p:txBody>
      </p:sp>
      <p:sp>
        <p:nvSpPr>
          <p:cNvPr id="19731466" name="Rectangle 6"/>
          <p:cNvSpPr>
            <a:spLocks noChangeArrowheads="1"/>
          </p:cNvSpPr>
          <p:nvPr/>
        </p:nvSpPr>
        <p:spPr bwMode="auto">
          <a:xfrm>
            <a:off x="4319588" y="5405438"/>
            <a:ext cx="4792662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北航</a:t>
            </a:r>
            <a:endParaRPr lang="en-US" altLang="zh-CN" sz="2400" b="1" i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</p:txBody>
      </p:sp>
      <p:sp>
        <p:nvSpPr>
          <p:cNvPr id="19731467" name="Rectangle 6"/>
          <p:cNvSpPr>
            <a:spLocks noChangeArrowheads="1"/>
          </p:cNvSpPr>
          <p:nvPr/>
        </p:nvSpPr>
        <p:spPr bwMode="auto">
          <a:xfrm>
            <a:off x="5148263" y="4122738"/>
            <a:ext cx="4319587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学科交叉产生加速度</a:t>
            </a: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sp>
        <p:nvSpPr>
          <p:cNvPr id="14" name="Rectangle 10" descr="羊皮纸"/>
          <p:cNvSpPr>
            <a:spLocks noChangeArrowheads="1"/>
          </p:cNvSpPr>
          <p:nvPr/>
        </p:nvSpPr>
        <p:spPr bwMode="auto">
          <a:xfrm>
            <a:off x="11113" y="5889625"/>
            <a:ext cx="9144000" cy="968375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计算机学科的高被引论文基本都是</a:t>
            </a:r>
            <a:r>
              <a:rPr lang="zh-CN" altLang="en-US" sz="28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学科交叉</a:t>
            </a: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charset="0"/>
              </a:rPr>
              <a:t>的产物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0737" name="图片 2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073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073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0074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700741" name="组合 5"/>
          <p:cNvGrpSpPr>
            <a:grpSpLocks/>
          </p:cNvGrpSpPr>
          <p:nvPr/>
        </p:nvGrpSpPr>
        <p:grpSpPr bwMode="auto">
          <a:xfrm>
            <a:off x="1476375" y="1630363"/>
            <a:ext cx="6264275" cy="904875"/>
            <a:chOff x="1475656" y="1881147"/>
            <a:chExt cx="6264671" cy="904510"/>
          </a:xfrm>
        </p:grpSpPr>
        <p:grpSp>
          <p:nvGrpSpPr>
            <p:cNvPr id="19700760" name="组合 66"/>
            <p:cNvGrpSpPr>
              <a:grpSpLocks/>
            </p:cNvGrpSpPr>
            <p:nvPr/>
          </p:nvGrpSpPr>
          <p:grpSpPr bwMode="auto">
            <a:xfrm>
              <a:off x="1475656" y="1881147"/>
              <a:ext cx="6264671" cy="904510"/>
              <a:chOff x="1559360" y="3257549"/>
              <a:chExt cx="7137129" cy="1031009"/>
            </a:xfrm>
          </p:grpSpPr>
          <p:sp>
            <p:nvSpPr>
              <p:cNvPr id="30" name="Text Box 84"/>
              <p:cNvSpPr txBox="1">
                <a:spLocks noChangeArrowheads="1"/>
              </p:cNvSpPr>
              <p:nvPr/>
            </p:nvSpPr>
            <p:spPr bwMode="auto">
              <a:xfrm>
                <a:off x="2745867" y="3257549"/>
                <a:ext cx="5623248" cy="940570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rPr>
                  <a:t>现状分析</a:t>
                </a:r>
              </a:p>
            </p:txBody>
          </p:sp>
          <p:grpSp>
            <p:nvGrpSpPr>
              <p:cNvPr id="19700763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7129" cy="747360"/>
                <a:chOff x="1559360" y="3541198"/>
                <a:chExt cx="7137129" cy="747360"/>
              </a:xfrm>
            </p:grpSpPr>
            <p:grpSp>
              <p:nvGrpSpPr>
                <p:cNvPr id="19700764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34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528"/>
                    <a:ext cx="864558" cy="747030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5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8" y="3604837"/>
                    <a:ext cx="719862" cy="622223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33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6022" y="4288558"/>
                  <a:ext cx="6500467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00761" name="TextBox 2"/>
            <p:cNvSpPr txBox="1">
              <a:spLocks noChangeArrowheads="1"/>
            </p:cNvSpPr>
            <p:nvPr/>
          </p:nvSpPr>
          <p:spPr bwMode="auto">
            <a:xfrm>
              <a:off x="1640879" y="2247255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</p:grpSp>
      <p:grpSp>
        <p:nvGrpSpPr>
          <p:cNvPr id="19700742" name="组合 4"/>
          <p:cNvGrpSpPr>
            <a:grpSpLocks/>
          </p:cNvGrpSpPr>
          <p:nvPr/>
        </p:nvGrpSpPr>
        <p:grpSpPr bwMode="auto">
          <a:xfrm>
            <a:off x="1476375" y="2744788"/>
            <a:ext cx="6264275" cy="904875"/>
            <a:chOff x="1475656" y="3217711"/>
            <a:chExt cx="6264670" cy="904875"/>
          </a:xfrm>
        </p:grpSpPr>
        <p:grpSp>
          <p:nvGrpSpPr>
            <p:cNvPr id="19700752" name="组合 66"/>
            <p:cNvGrpSpPr>
              <a:grpSpLocks/>
            </p:cNvGrpSpPr>
            <p:nvPr/>
          </p:nvGrpSpPr>
          <p:grpSpPr bwMode="auto">
            <a:xfrm>
              <a:off x="1475656" y="3217711"/>
              <a:ext cx="6264670" cy="904875"/>
              <a:chOff x="1559360" y="3254555"/>
              <a:chExt cx="7136612" cy="1034003"/>
            </a:xfrm>
          </p:grpSpPr>
          <p:sp>
            <p:nvSpPr>
              <p:cNvPr id="16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5"/>
                <a:ext cx="5458260" cy="943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形势挑战</a:t>
                </a:r>
              </a:p>
            </p:txBody>
          </p:sp>
          <p:grpSp>
            <p:nvGrpSpPr>
              <p:cNvPr id="19700755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6612" cy="747360"/>
                <a:chOff x="1559360" y="3541198"/>
                <a:chExt cx="7136612" cy="747360"/>
              </a:xfrm>
            </p:grpSpPr>
            <p:grpSp>
              <p:nvGrpSpPr>
                <p:cNvPr id="19700756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20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173"/>
                    <a:ext cx="864496" cy="747385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2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3" y="3602850"/>
                    <a:ext cx="719810" cy="624030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19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00753" name="TextBox 31"/>
            <p:cNvSpPr txBox="1">
              <a:spLocks noChangeArrowheads="1"/>
            </p:cNvSpPr>
            <p:nvPr/>
          </p:nvSpPr>
          <p:spPr bwMode="auto">
            <a:xfrm>
              <a:off x="1640879" y="3564730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</p:grpSp>
      <p:grpSp>
        <p:nvGrpSpPr>
          <p:cNvPr id="19700743" name="组合 3"/>
          <p:cNvGrpSpPr>
            <a:grpSpLocks/>
          </p:cNvGrpSpPr>
          <p:nvPr/>
        </p:nvGrpSpPr>
        <p:grpSpPr bwMode="auto">
          <a:xfrm>
            <a:off x="1476375" y="3933825"/>
            <a:ext cx="6264275" cy="904875"/>
            <a:chOff x="1475656" y="4609093"/>
            <a:chExt cx="6264670" cy="904876"/>
          </a:xfrm>
        </p:grpSpPr>
        <p:grpSp>
          <p:nvGrpSpPr>
            <p:cNvPr id="19700744" name="组合 66"/>
            <p:cNvGrpSpPr>
              <a:grpSpLocks/>
            </p:cNvGrpSpPr>
            <p:nvPr/>
          </p:nvGrpSpPr>
          <p:grpSpPr bwMode="auto">
            <a:xfrm>
              <a:off x="1475656" y="4609093"/>
              <a:ext cx="6264670" cy="904876"/>
              <a:chOff x="1559360" y="3254554"/>
              <a:chExt cx="7136612" cy="1034004"/>
            </a:xfrm>
          </p:grpSpPr>
          <p:sp>
            <p:nvSpPr>
              <p:cNvPr id="25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4"/>
                <a:ext cx="5458260" cy="9433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思考建议</a:t>
                </a:r>
              </a:p>
            </p:txBody>
          </p:sp>
          <p:grpSp>
            <p:nvGrpSpPr>
              <p:cNvPr id="19700747" name="组合 68"/>
              <p:cNvGrpSpPr>
                <a:grpSpLocks/>
              </p:cNvGrpSpPr>
              <p:nvPr/>
            </p:nvGrpSpPr>
            <p:grpSpPr bwMode="auto">
              <a:xfrm>
                <a:off x="1559360" y="3541174"/>
                <a:ext cx="7136612" cy="747384"/>
                <a:chOff x="1559360" y="3541156"/>
                <a:chExt cx="7136612" cy="747402"/>
              </a:xfrm>
            </p:grpSpPr>
            <p:grpSp>
              <p:nvGrpSpPr>
                <p:cNvPr id="19700748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56"/>
                  <a:ext cx="864441" cy="747380"/>
                  <a:chOff x="1559361" y="3541171"/>
                  <a:chExt cx="864441" cy="747384"/>
                </a:xfrm>
              </p:grpSpPr>
              <p:sp>
                <p:nvSpPr>
                  <p:cNvPr id="29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1" y="3541170"/>
                    <a:ext cx="864496" cy="747407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4" y="3602849"/>
                    <a:ext cx="719810" cy="624048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28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00745" name="TextBox 35"/>
            <p:cNvSpPr txBox="1">
              <a:spLocks noChangeArrowheads="1"/>
            </p:cNvSpPr>
            <p:nvPr/>
          </p:nvSpPr>
          <p:spPr bwMode="auto">
            <a:xfrm>
              <a:off x="1640879" y="4956103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33505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3506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3507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33508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3509" name="Rectangle 5"/>
          <p:cNvSpPr>
            <a:spLocks noChangeArrowheads="1"/>
          </p:cNvSpPr>
          <p:nvPr/>
        </p:nvSpPr>
        <p:spPr bwMode="auto">
          <a:xfrm>
            <a:off x="1033463" y="1270000"/>
            <a:ext cx="2227262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对标分析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33510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/>
        </p:nvGraphicFramePr>
        <p:xfrm>
          <a:off x="71500" y="4401108"/>
          <a:ext cx="8964489" cy="1783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3584"/>
                <a:gridCol w="1867088"/>
                <a:gridCol w="689332"/>
                <a:gridCol w="640078"/>
                <a:gridCol w="640078"/>
                <a:gridCol w="652554"/>
                <a:gridCol w="652554"/>
                <a:gridCol w="652554"/>
                <a:gridCol w="647971"/>
                <a:gridCol w="647971"/>
                <a:gridCol w="790725"/>
              </a:tblGrid>
              <a:tr h="3157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排名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dirty="0" smtClean="0"/>
                        <a:t>学校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err="1" smtClean="0"/>
                        <a:t>HiCi</a:t>
                      </a:r>
                      <a:endParaRPr lang="zh-CN" altLang="en-US" sz="16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dirty="0" smtClean="0"/>
                        <a:t>PUB</a:t>
                      </a:r>
                      <a:endParaRPr lang="zh-CN" altLang="en-US" sz="1600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/>
                        <a:t>TOP</a:t>
                      </a:r>
                      <a:endParaRPr lang="zh-CN" altLang="en-US" sz="1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2015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2014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2013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2012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2011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n>
                            <a:solidFill>
                              <a:srgbClr val="92D050"/>
                            </a:solidFill>
                          </a:ln>
                        </a:rPr>
                        <a:t>2010</a:t>
                      </a:r>
                      <a:endParaRPr lang="zh-CN" altLang="en-US" sz="1600" dirty="0">
                        <a:ln>
                          <a:solidFill>
                            <a:srgbClr val="92D050"/>
                          </a:solidFill>
                        </a:ln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7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麻省理工学院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84.3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72.5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87.0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99.7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96.8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97.8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93.8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92.8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94.8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7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25 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清华大学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71.2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53.5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42.4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42.3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41.8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41.2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40.3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7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39 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香港科技大学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21.1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54.3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85.4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50.2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45.9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46.8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49.4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47.9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7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耶鲁大学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21.4</a:t>
                      </a:r>
                      <a:endParaRPr lang="zh-CN" altLang="en-US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32.0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87.9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47.5 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36.8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53.1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51.4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49.3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altLang="zh-CN" sz="1300" b="1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49.2</a:t>
                      </a:r>
                      <a:endParaRPr lang="en-US" altLang="zh-CN" sz="1300" b="1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270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101-150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300" b="1" dirty="0" smtClean="0">
                          <a:solidFill>
                            <a:srgbClr val="FF0000"/>
                          </a:solidFill>
                        </a:rPr>
                        <a:t>北京航空航天大学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73.9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57.2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32.3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32.3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31.9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29.2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--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300" b="1" dirty="0" smtClean="0">
                          <a:solidFill>
                            <a:srgbClr val="FF0000"/>
                          </a:solidFill>
                        </a:rPr>
                        <a:t>--</a:t>
                      </a:r>
                      <a:endParaRPr lang="zh-CN" altLang="en-US" sz="13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5887424" name="Rectangle 6"/>
          <p:cNvSpPr>
            <a:spLocks noChangeArrowheads="1"/>
          </p:cNvSpPr>
          <p:nvPr/>
        </p:nvSpPr>
        <p:spPr bwMode="auto">
          <a:xfrm>
            <a:off x="0" y="6238875"/>
            <a:ext cx="9144000" cy="574675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algn="ctr" defTabSz="911225"/>
            <a:r>
              <a:rPr lang="en-US" altLang="zh-CN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ESI</a:t>
            </a:r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排名</a:t>
            </a:r>
            <a:r>
              <a:rPr lang="en-US" altLang="zh-CN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1</a:t>
            </a:r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年内上升</a:t>
            </a:r>
            <a:r>
              <a:rPr lang="en-US" altLang="zh-CN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97</a:t>
            </a:r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名 与其他高校相比仍有差距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  <a:cs typeface="微软雅黑" pitchFamily="34" charset="-122"/>
            </a:endParaRPr>
          </a:p>
        </p:txBody>
      </p:sp>
      <p:sp>
        <p:nvSpPr>
          <p:cNvPr id="19733513" name="Rectangle 6"/>
          <p:cNvSpPr>
            <a:spLocks noChangeArrowheads="1"/>
          </p:cNvSpPr>
          <p:nvPr/>
        </p:nvSpPr>
        <p:spPr bwMode="auto">
          <a:xfrm>
            <a:off x="323850" y="1595438"/>
            <a:ext cx="8393113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ESI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排名（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201601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）：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329      232</a:t>
            </a:r>
          </a:p>
        </p:txBody>
      </p:sp>
      <p:sp>
        <p:nvSpPr>
          <p:cNvPr id="19733514" name="Rectangle 6"/>
          <p:cNvSpPr>
            <a:spLocks noChangeArrowheads="1"/>
          </p:cNvSpPr>
          <p:nvPr/>
        </p:nvSpPr>
        <p:spPr bwMode="auto">
          <a:xfrm>
            <a:off x="323850" y="3856038"/>
            <a:ext cx="8393113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ARWU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排名（</a:t>
            </a:r>
            <a:r>
              <a:rPr lang="en-US" altLang="zh-CN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2015</a:t>
            </a: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）：</a:t>
            </a:r>
            <a:endParaRPr lang="en-US" altLang="zh-CN" sz="24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250825" y="2133600"/>
          <a:ext cx="8712968" cy="1899285"/>
        </p:xfrm>
        <a:graphic>
          <a:graphicData uri="http://schemas.openxmlformats.org/drawingml/2006/table">
            <a:tbl>
              <a:tblPr firstRow="1" bandRow="1"/>
              <a:tblGrid>
                <a:gridCol w="1175982"/>
                <a:gridCol w="3072548"/>
                <a:gridCol w="1197777"/>
                <a:gridCol w="1524442"/>
                <a:gridCol w="1742219"/>
              </a:tblGrid>
              <a:tr h="200079">
                <a:tc>
                  <a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fontAlgn="ctr" latinLnBrk="0" hangingPunct="1"/>
                      <a:r>
                        <a:rPr lang="en-US" sz="1400" u="none" strike="noStrike" kern="1200" dirty="0">
                          <a:effectLst/>
                        </a:rPr>
                        <a:t>Rank</a:t>
                      </a:r>
                      <a:endParaRPr lang="en-US" sz="1400" b="1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501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9pPr>
                    </a:lstStyle>
                    <a:p>
                      <a:pPr marL="0" algn="ctr" defTabSz="914400" rtl="0" eaLnBrk="1" fontAlgn="ctr" latinLnBrk="0" hangingPunct="1"/>
                      <a:r>
                        <a:rPr lang="en-US" sz="1400" u="none" strike="noStrike" kern="1200" dirty="0">
                          <a:effectLst/>
                        </a:rPr>
                        <a:t>Institution </a:t>
                      </a:r>
                      <a:endParaRPr lang="en-US" sz="1400" b="1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0501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Papers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10501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Citations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10501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zh-CN"/>
                      </a:defPPr>
                      <a:lvl1pPr marL="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b="1" kern="1200">
                          <a:solidFill>
                            <a:schemeClr val="bg1"/>
                          </a:solidFill>
                          <a:latin typeface="Calibri"/>
                        </a:defRPr>
                      </a:lvl9pPr>
                    </a:lstStyle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Citations Per Paper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宋体"/>
                      </a:endParaRPr>
                    </a:p>
                  </a:txBody>
                  <a:tcPr marL="10501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504D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•2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MIT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2,437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44,336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18.19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•4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HARVARD UNIV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1,450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35,998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24.83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•30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kern="120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TSING</a:t>
                      </a:r>
                      <a:r>
                        <a:rPr lang="en-US" altLang="zh-CN" sz="1300" u="none" strike="noStrike" kern="1200" baseline="0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ea typeface="+mn-ea"/>
                          <a:cs typeface="Times New Roman" pitchFamily="18" charset="0"/>
                        </a:rPr>
                        <a:t> HUA UNIV</a:t>
                      </a:r>
                      <a:endParaRPr lang="en-US" sz="1300" u="none" strike="noStrike" kern="1200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ea typeface="+mn-ea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3,925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17,166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4.37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</a:t>
                      </a:r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46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CARNEGIE MELLON UNIV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2,013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13,851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6.88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•7</a:t>
                      </a:r>
                      <a:r>
                        <a:rPr lang="en-US" sz="130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</a:t>
                      </a:r>
                      <a:endParaRPr lang="en-US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SHANGHAI JIAO TONG UNIV</a:t>
                      </a:r>
                      <a:endParaRPr lang="en-US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2,519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9,972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3.96</a:t>
                      </a:r>
                      <a:endParaRPr lang="en-US" altLang="zh-CN" sz="1300" b="0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•1</a:t>
                      </a:r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11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UNIV TOKYO 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1,362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7,353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5.40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186398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•157</a:t>
                      </a:r>
                      <a:endParaRPr lang="zh-CN" alt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UNIV ARIZONA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   715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5,328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300" u="none" strike="noStrike" dirty="0" smtClean="0"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7.45</a:t>
                      </a:r>
                      <a:endParaRPr lang="en-US" altLang="zh-CN" sz="1300" b="0" i="0" u="none" strike="noStrike" dirty="0">
                        <a:solidFill>
                          <a:srgbClr val="00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</a:tr>
              <a:tr h="200079"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4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•232</a:t>
                      </a:r>
                      <a:endParaRPr lang="zh-CN" alt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1" u="none" strike="noStrike" dirty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BEIHANG UNIV</a:t>
                      </a:r>
                      <a:endParaRPr lang="en-US" sz="14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4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1,306</a:t>
                      </a:r>
                      <a:endParaRPr lang="en-US" altLang="zh-CN" sz="14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4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3,870</a:t>
                      </a:r>
                      <a:endParaRPr lang="en-US" altLang="zh-CN" sz="14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altLang="zh-CN" sz="1400" b="1" u="none" strike="noStrike" dirty="0" smtClean="0">
                          <a:solidFill>
                            <a:srgbClr val="FF0000"/>
                          </a:solidFill>
                          <a:effectLst/>
                          <a:latin typeface="Times New Roman" pitchFamily="18" charset="0"/>
                          <a:cs typeface="Times New Roman" pitchFamily="18" charset="0"/>
                        </a:rPr>
                        <a:t>2.96</a:t>
                      </a:r>
                      <a:endParaRPr lang="en-US" altLang="zh-CN" sz="1400" b="1" i="0" u="none" strike="noStrike" dirty="0">
                        <a:solidFill>
                          <a:srgbClr val="FF0000"/>
                        </a:solidFill>
                        <a:effectLst/>
                        <a:latin typeface="Times New Roman" pitchFamily="18" charset="0"/>
                        <a:cs typeface="Times New Roman" pitchFamily="18" charset="0"/>
                      </a:endParaRPr>
                    </a:p>
                  </a:txBody>
                  <a:tcPr marL="283518" marR="10501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</a:tr>
            </a:tbl>
          </a:graphicData>
        </a:graphic>
      </p:graphicFrame>
      <p:cxnSp>
        <p:nvCxnSpPr>
          <p:cNvPr id="3" name="直接箭头连接符 2"/>
          <p:cNvCxnSpPr/>
          <p:nvPr/>
        </p:nvCxnSpPr>
        <p:spPr>
          <a:xfrm>
            <a:off x="4519613" y="1919288"/>
            <a:ext cx="412750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8742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35553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5554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5555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35556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5557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5558" name="Rectangle 6"/>
          <p:cNvSpPr>
            <a:spLocks noChangeArrowheads="1"/>
          </p:cNvSpPr>
          <p:nvPr/>
        </p:nvSpPr>
        <p:spPr bwMode="auto">
          <a:xfrm>
            <a:off x="142875" y="1808163"/>
            <a:ext cx="8893175" cy="58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endParaRPr lang="zh-CN" altLang="en-US" sz="2400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35559" name="Rectangle 5"/>
          <p:cNvSpPr>
            <a:spLocks noChangeArrowheads="1"/>
          </p:cNvSpPr>
          <p:nvPr/>
        </p:nvSpPr>
        <p:spPr bwMode="auto">
          <a:xfrm>
            <a:off x="539750" y="1125538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20000"/>
              </a:spcBef>
              <a:buClr>
                <a:srgbClr val="CC0000"/>
              </a:buClr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举例：电子信息工程学院对学校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ESI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的贡献度</a:t>
            </a:r>
          </a:p>
        </p:txBody>
      </p:sp>
      <p:sp>
        <p:nvSpPr>
          <p:cNvPr id="15885320" name="Rectangle 10" descr="羊皮纸"/>
          <p:cNvSpPr>
            <a:spLocks noChangeArrowheads="1"/>
          </p:cNvSpPr>
          <p:nvPr/>
        </p:nvSpPr>
        <p:spPr bwMode="auto">
          <a:xfrm>
            <a:off x="0" y="6057900"/>
            <a:ext cx="9144000" cy="800100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algn="ctr" defTabSz="911225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进入世界一流学科，需要举全校之力而行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  <a:cs typeface="微软雅黑" pitchFamily="34" charset="-122"/>
              <a:sym typeface="华文楷体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468313" y="1682750"/>
          <a:ext cx="8424862" cy="4373880"/>
        </p:xfrm>
        <a:graphic>
          <a:graphicData uri="http://schemas.openxmlformats.org/drawingml/2006/table">
            <a:tbl>
              <a:tblPr/>
              <a:tblGrid>
                <a:gridCol w="2363787"/>
                <a:gridCol w="1808163"/>
                <a:gridCol w="1808162"/>
                <a:gridCol w="2444750"/>
              </a:tblGrid>
              <a:tr h="13652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ESI</a:t>
                      </a: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学科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发文量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引用次数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篇均被引次数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00CC"/>
                    </a:solidFill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生物学与生物化学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79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39.50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化学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31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170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5.48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计算机科学</a:t>
                      </a: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144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818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5.68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经济学和商学</a:t>
                      </a:r>
                      <a:endParaRPr kumimoji="0" lang="en-US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1.00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工程学</a:t>
                      </a:r>
                      <a:endParaRPr kumimoji="0" lang="en-US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426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1250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2.93</a:t>
                      </a:r>
                      <a:endParaRPr kumimoji="0" lang="en-US" altLang="zh-CN" sz="2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>
                          <a:outerShdw blurRad="38100" dist="38100" dir="2700000" algn="tl">
                            <a:srgbClr val="C0C0C0"/>
                          </a:outerShdw>
                        </a:effectLst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环境和生态学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32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16.00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地球科学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39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104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2.67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材料科学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6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11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1.83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数学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2.00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物理学</a:t>
                      </a:r>
                      <a:endParaRPr kumimoji="0" 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rgbClr val="0000CC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159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859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5.40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空间科学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12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3.00 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其他</a:t>
                      </a:r>
                      <a:endParaRPr kumimoji="0" lang="en-US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51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156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3.05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3363"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合计</a:t>
                      </a:r>
                      <a:endParaRPr kumimoji="0" 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869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3500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4.03</a:t>
                      </a:r>
                    </a:p>
                  </a:txBody>
                  <a:tcPr marL="7620" marR="7620" marT="7620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5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8532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737710" name="Group 110"/>
          <p:cNvGraphicFramePr>
            <a:graphicFrameLocks noGrp="1"/>
          </p:cNvGraphicFramePr>
          <p:nvPr/>
        </p:nvGraphicFramePr>
        <p:xfrm>
          <a:off x="260350" y="2011363"/>
          <a:ext cx="8361363" cy="3722688"/>
        </p:xfrm>
        <a:graphic>
          <a:graphicData uri="http://schemas.openxmlformats.org/drawingml/2006/table">
            <a:tbl>
              <a:tblPr/>
              <a:tblGrid>
                <a:gridCol w="2168525"/>
                <a:gridCol w="601663"/>
                <a:gridCol w="660400"/>
                <a:gridCol w="661987"/>
                <a:gridCol w="601663"/>
                <a:gridCol w="733425"/>
                <a:gridCol w="731837"/>
                <a:gridCol w="601663"/>
                <a:gridCol w="733425"/>
                <a:gridCol w="866775"/>
              </a:tblGrid>
              <a:tr h="8112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高校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院士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千人</a:t>
                      </a:r>
                      <a:endParaRPr kumimoji="0" lang="zh-CN" altLang="zh-CN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长江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学者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杰青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优青 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青年</a:t>
                      </a:r>
                      <a:endParaRPr kumimoji="0" lang="zh-CN" altLang="en-US" sz="20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千人 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合计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教师 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比例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78E8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清华大学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7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24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112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21.42%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北京大学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7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200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10.00%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国防</a:t>
                      </a: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科学技术大学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300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南京大学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111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上海交通大学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6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9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7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370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8.64%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浙江大学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？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205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5.85%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5CC"/>
                    </a:solidFill>
                  </a:tcPr>
                </a:tc>
              </a:tr>
              <a:tr h="4159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2000" b="1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北京航空航天大学</a:t>
                      </a:r>
                      <a:endParaRPr kumimoji="0" lang="zh-CN" altLang="zh-CN" sz="18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-122"/>
                      </a:endParaRPr>
                    </a:p>
                  </a:txBody>
                  <a:tcPr marL="3614" marR="3614" marT="3985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4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2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3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（</a:t>
                      </a: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</a:t>
                      </a:r>
                      <a:r>
                        <a:rPr kumimoji="0" lang="zh-CN" alt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）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14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144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8640" marR="8640" marT="9526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黑体" pitchFamily="49" charset="-122"/>
                          <a:ea typeface="黑体" pitchFamily="49" charset="-122"/>
                        </a:rPr>
                        <a:t>9.72%</a:t>
                      </a:r>
                      <a:endParaRPr kumimoji="0" lang="zh-CN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黑体" pitchFamily="49" charset="-122"/>
                        <a:ea typeface="黑体" pitchFamily="49" charset="-122"/>
                      </a:endParaRPr>
                    </a:p>
                  </a:txBody>
                  <a:tcPr marL="3456" marR="3456" marT="3810" marB="0" anchor="ctr" horzOverflow="overflow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FD8FF"/>
                    </a:solidFill>
                  </a:tcPr>
                </a:tc>
              </a:tr>
            </a:tbl>
          </a:graphicData>
        </a:graphic>
      </p:graphicFrame>
      <p:sp>
        <p:nvSpPr>
          <p:cNvPr id="19737702" name="Rectangle 5"/>
          <p:cNvSpPr>
            <a:spLocks noChangeArrowheads="1"/>
          </p:cNvSpPr>
          <p:nvPr/>
        </p:nvSpPr>
        <p:spPr bwMode="auto">
          <a:xfrm>
            <a:off x="647700" y="1160463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   对标分析</a:t>
            </a:r>
          </a:p>
        </p:txBody>
      </p:sp>
      <p:pic>
        <p:nvPicPr>
          <p:cNvPr id="19737703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7704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7705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7706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7707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2" name="Rectangle 6"/>
          <p:cNvSpPr>
            <a:spLocks noChangeArrowheads="1"/>
          </p:cNvSpPr>
          <p:nvPr/>
        </p:nvSpPr>
        <p:spPr bwMode="auto">
          <a:xfrm>
            <a:off x="0" y="6021388"/>
            <a:ext cx="9144000" cy="836612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algn="ctr" defTabSz="911225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青年人才储备严重不足导致高端人才后继乏力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39649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39650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二、形势挑战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3965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39652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9653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39654" name="Rectangle 6"/>
          <p:cNvSpPr>
            <a:spLocks noChangeArrowheads="1"/>
          </p:cNvSpPr>
          <p:nvPr/>
        </p:nvSpPr>
        <p:spPr bwMode="auto">
          <a:xfrm>
            <a:off x="0" y="1665288"/>
            <a:ext cx="9144000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400" b="1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31800" y="1928813"/>
            <a:ext cx="8027988" cy="57245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zh-CN" sz="2400" b="1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2014</a:t>
            </a:r>
            <a:r>
              <a:rPr lang="zh-CN" altLang="en-US" sz="2400" b="1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年获奖情况：</a:t>
            </a:r>
            <a:endParaRPr lang="en-US" altLang="zh-CN" sz="2400" b="1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“网络计算的模式及基础理论研究”（张尧学）获国家自然科学奖一等奖</a:t>
            </a:r>
            <a:endParaRPr lang="en-US" altLang="zh-CN" sz="2400" b="1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en-US" altLang="zh-CN" sz="2400" b="1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2400" b="1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年获奖情况：</a:t>
            </a:r>
            <a:endParaRPr lang="en-US" altLang="zh-CN" sz="2400" b="1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“可视媒体几何计算的理论与方法”（胡事民）获国家自然科学奖二等奖</a:t>
            </a:r>
            <a:endParaRPr lang="en-US" altLang="zh-CN" sz="24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“面向社区共享的高可用云存储系统”（郑纬民）获国家技术发明奖二等奖</a:t>
            </a:r>
            <a:endParaRPr lang="en-US" altLang="zh-CN" sz="24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“普适计算软硬件关键技术与应用”（史元春）获国家科技进步奖二等奖</a:t>
            </a:r>
            <a:endParaRPr lang="en-US" altLang="zh-CN" sz="24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r>
              <a:rPr lang="zh-CN" altLang="en-US" sz="2400" i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某专用项目（朱纪洪）获国家技术发明奖二等奖</a:t>
            </a:r>
            <a:endParaRPr lang="en-US" altLang="zh-CN" sz="24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endParaRPr lang="en-US" altLang="zh-CN" sz="24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anose="05000000000000000000" pitchFamily="2" charset="2"/>
              <a:buChar char="ü"/>
              <a:defRPr/>
            </a:pPr>
            <a:endParaRPr lang="zh-CN" altLang="en-US" sz="2800" i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739656" name="Rectangle 5"/>
          <p:cNvSpPr>
            <a:spLocks noChangeArrowheads="1"/>
          </p:cNvSpPr>
          <p:nvPr/>
        </p:nvSpPr>
        <p:spPr bwMode="auto">
          <a:xfrm>
            <a:off x="539750" y="1125538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spcBef>
                <a:spcPct val="20000"/>
              </a:spcBef>
              <a:buClr>
                <a:srgbClr val="CC0000"/>
              </a:buClr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 对标分析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清华大学计算机学科</a:t>
            </a:r>
          </a:p>
        </p:txBody>
      </p:sp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0" y="5768975"/>
            <a:ext cx="9144000" cy="1089025"/>
          </a:xfrm>
          <a:prstGeom prst="rect">
            <a:avLst/>
          </a:prstGeom>
          <a:solidFill>
            <a:srgbClr val="FFCC66"/>
          </a:solidFill>
          <a:ln w="12700">
            <a:solidFill>
              <a:srgbClr val="0000CC"/>
            </a:solidFill>
            <a:miter lim="800000"/>
            <a:headEnd/>
            <a:tailEnd/>
          </a:ln>
        </p:spPr>
        <p:txBody>
          <a:bodyPr lIns="91395" tIns="45700" rIns="91395" bIns="45700" anchor="ctr"/>
          <a:lstStyle/>
          <a:p>
            <a:pPr marL="914400" indent="-914400" algn="ctr" defTabSz="911225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综合改革是</a:t>
            </a:r>
            <a:r>
              <a:rPr lang="zh-CN" altLang="en-US" sz="28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内生发展</a:t>
            </a:r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的源动力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  <a:cs typeface="微软雅黑" pitchFamily="34" charset="-122"/>
            </a:endParaRPr>
          </a:p>
          <a:p>
            <a:pPr marL="914400" indent="-914400" algn="ctr" defTabSz="911225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做好增量、存量的</a:t>
            </a:r>
            <a:r>
              <a:rPr lang="zh-CN" altLang="en-US" sz="28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</a:rPr>
              <a:t>双轮驱动</a:t>
            </a:r>
            <a:endParaRPr lang="en-US" altLang="zh-CN" sz="2800" b="1" i="0">
              <a:solidFill>
                <a:srgbClr val="FF0000"/>
              </a:solidFill>
              <a:latin typeface="黑体" pitchFamily="49" charset="-122"/>
              <a:ea typeface="黑体" pitchFamily="49" charset="-122"/>
              <a:cs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41697" name="图片 2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4169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4169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4170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grpSp>
        <p:nvGrpSpPr>
          <p:cNvPr id="19741701" name="组合 5"/>
          <p:cNvGrpSpPr>
            <a:grpSpLocks/>
          </p:cNvGrpSpPr>
          <p:nvPr/>
        </p:nvGrpSpPr>
        <p:grpSpPr bwMode="auto">
          <a:xfrm>
            <a:off x="1476375" y="1630363"/>
            <a:ext cx="6264275" cy="904875"/>
            <a:chOff x="1475656" y="1881188"/>
            <a:chExt cx="6264671" cy="904469"/>
          </a:xfrm>
        </p:grpSpPr>
        <p:grpSp>
          <p:nvGrpSpPr>
            <p:cNvPr id="19741720" name="组合 66"/>
            <p:cNvGrpSpPr>
              <a:grpSpLocks/>
            </p:cNvGrpSpPr>
            <p:nvPr/>
          </p:nvGrpSpPr>
          <p:grpSpPr bwMode="auto">
            <a:xfrm>
              <a:off x="1475656" y="1881188"/>
              <a:ext cx="6264671" cy="904469"/>
              <a:chOff x="1559360" y="3257596"/>
              <a:chExt cx="7137129" cy="1030962"/>
            </a:xfrm>
          </p:grpSpPr>
          <p:sp>
            <p:nvSpPr>
              <p:cNvPr id="30" name="Text Box 84"/>
              <p:cNvSpPr txBox="1">
                <a:spLocks noChangeArrowheads="1"/>
              </p:cNvSpPr>
              <p:nvPr/>
            </p:nvSpPr>
            <p:spPr bwMode="auto">
              <a:xfrm>
                <a:off x="2745867" y="3257596"/>
                <a:ext cx="5623248" cy="94052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anchor="ctr"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现状分析</a:t>
                </a:r>
              </a:p>
            </p:txBody>
          </p:sp>
          <p:grpSp>
            <p:nvGrpSpPr>
              <p:cNvPr id="19741723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7129" cy="747360"/>
                <a:chOff x="1559360" y="3541198"/>
                <a:chExt cx="7137129" cy="747360"/>
              </a:xfrm>
            </p:grpSpPr>
            <p:grpSp>
              <p:nvGrpSpPr>
                <p:cNvPr id="19741724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34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563"/>
                    <a:ext cx="864558" cy="746995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5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8" y="3604868"/>
                    <a:ext cx="719862" cy="622194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33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6022" y="4288558"/>
                  <a:ext cx="6500467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41721" name="TextBox 2"/>
            <p:cNvSpPr txBox="1">
              <a:spLocks noChangeArrowheads="1"/>
            </p:cNvSpPr>
            <p:nvPr/>
          </p:nvSpPr>
          <p:spPr bwMode="auto">
            <a:xfrm>
              <a:off x="1640879" y="2247255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</p:grpSp>
      <p:grpSp>
        <p:nvGrpSpPr>
          <p:cNvPr id="19741702" name="组合 4"/>
          <p:cNvGrpSpPr>
            <a:grpSpLocks/>
          </p:cNvGrpSpPr>
          <p:nvPr/>
        </p:nvGrpSpPr>
        <p:grpSpPr bwMode="auto">
          <a:xfrm>
            <a:off x="1476375" y="2744788"/>
            <a:ext cx="6264275" cy="904875"/>
            <a:chOff x="1475656" y="3217711"/>
            <a:chExt cx="6264670" cy="904875"/>
          </a:xfrm>
        </p:grpSpPr>
        <p:grpSp>
          <p:nvGrpSpPr>
            <p:cNvPr id="19741712" name="组合 66"/>
            <p:cNvGrpSpPr>
              <a:grpSpLocks/>
            </p:cNvGrpSpPr>
            <p:nvPr/>
          </p:nvGrpSpPr>
          <p:grpSpPr bwMode="auto">
            <a:xfrm>
              <a:off x="1475656" y="3217711"/>
              <a:ext cx="6264670" cy="904875"/>
              <a:chOff x="1559360" y="3254555"/>
              <a:chExt cx="7136612" cy="1034003"/>
            </a:xfrm>
          </p:grpSpPr>
          <p:sp>
            <p:nvSpPr>
              <p:cNvPr id="16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5"/>
                <a:ext cx="5458260" cy="943301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微软雅黑" pitchFamily="34" charset="-122"/>
                    <a:ea typeface="微软雅黑" pitchFamily="34" charset="-122"/>
                  </a:rPr>
                  <a:t>形势挑战</a:t>
                </a:r>
              </a:p>
            </p:txBody>
          </p:sp>
          <p:grpSp>
            <p:nvGrpSpPr>
              <p:cNvPr id="19741715" name="组合 68"/>
              <p:cNvGrpSpPr>
                <a:grpSpLocks/>
              </p:cNvGrpSpPr>
              <p:nvPr/>
            </p:nvGrpSpPr>
            <p:grpSpPr bwMode="auto">
              <a:xfrm>
                <a:off x="1559360" y="3541198"/>
                <a:ext cx="7136612" cy="747360"/>
                <a:chOff x="1559360" y="3541198"/>
                <a:chExt cx="7136612" cy="747360"/>
              </a:xfrm>
            </p:grpSpPr>
            <p:grpSp>
              <p:nvGrpSpPr>
                <p:cNvPr id="19741716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98"/>
                  <a:ext cx="864000" cy="747360"/>
                  <a:chOff x="1559360" y="3541198"/>
                  <a:chExt cx="864000" cy="747360"/>
                </a:xfrm>
              </p:grpSpPr>
              <p:sp>
                <p:nvSpPr>
                  <p:cNvPr id="20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0" y="3541173"/>
                    <a:ext cx="864496" cy="747385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2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3" y="3602850"/>
                    <a:ext cx="719810" cy="624030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19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41713" name="TextBox 31"/>
            <p:cNvSpPr txBox="1">
              <a:spLocks noChangeArrowheads="1"/>
            </p:cNvSpPr>
            <p:nvPr/>
          </p:nvSpPr>
          <p:spPr bwMode="auto">
            <a:xfrm>
              <a:off x="1640879" y="3564730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</p:grpSp>
      <p:grpSp>
        <p:nvGrpSpPr>
          <p:cNvPr id="19741703" name="组合 3"/>
          <p:cNvGrpSpPr>
            <a:grpSpLocks/>
          </p:cNvGrpSpPr>
          <p:nvPr/>
        </p:nvGrpSpPr>
        <p:grpSpPr bwMode="auto">
          <a:xfrm>
            <a:off x="1476375" y="3933825"/>
            <a:ext cx="6264275" cy="904875"/>
            <a:chOff x="1475656" y="4609093"/>
            <a:chExt cx="6264670" cy="904876"/>
          </a:xfrm>
        </p:grpSpPr>
        <p:grpSp>
          <p:nvGrpSpPr>
            <p:cNvPr id="19741704" name="组合 66"/>
            <p:cNvGrpSpPr>
              <a:grpSpLocks/>
            </p:cNvGrpSpPr>
            <p:nvPr/>
          </p:nvGrpSpPr>
          <p:grpSpPr bwMode="auto">
            <a:xfrm>
              <a:off x="1475656" y="4609093"/>
              <a:ext cx="6264670" cy="904876"/>
              <a:chOff x="1559360" y="3254554"/>
              <a:chExt cx="7136612" cy="1034004"/>
            </a:xfrm>
          </p:grpSpPr>
          <p:sp>
            <p:nvSpPr>
              <p:cNvPr id="25" name="Text Box 84"/>
              <p:cNvSpPr txBox="1">
                <a:spLocks noChangeArrowheads="1"/>
              </p:cNvSpPr>
              <p:nvPr/>
            </p:nvSpPr>
            <p:spPr bwMode="auto">
              <a:xfrm>
                <a:off x="2827167" y="3254554"/>
                <a:ext cx="5458260" cy="94330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pPr eaLnBrk="0" hangingPunct="0">
                  <a:lnSpc>
                    <a:spcPct val="150000"/>
                  </a:lnSpc>
                  <a:defRPr/>
                </a:pPr>
                <a:r>
                  <a:rPr lang="zh-CN" altLang="en-US" sz="3600" b="1" i="0" spc="100" dirty="0">
                    <a:solidFill>
                      <a:srgbClr val="FF0000"/>
                    </a:solidFill>
                    <a:latin typeface="微软雅黑" pitchFamily="34" charset="-122"/>
                    <a:ea typeface="微软雅黑" pitchFamily="34" charset="-122"/>
                  </a:rPr>
                  <a:t>思考建议</a:t>
                </a:r>
              </a:p>
            </p:txBody>
          </p:sp>
          <p:grpSp>
            <p:nvGrpSpPr>
              <p:cNvPr id="19741707" name="组合 68"/>
              <p:cNvGrpSpPr>
                <a:grpSpLocks/>
              </p:cNvGrpSpPr>
              <p:nvPr/>
            </p:nvGrpSpPr>
            <p:grpSpPr bwMode="auto">
              <a:xfrm>
                <a:off x="1559360" y="3541174"/>
                <a:ext cx="7136612" cy="747384"/>
                <a:chOff x="1559360" y="3541156"/>
                <a:chExt cx="7136612" cy="747402"/>
              </a:xfrm>
            </p:grpSpPr>
            <p:grpSp>
              <p:nvGrpSpPr>
                <p:cNvPr id="19741708" name="组合 69"/>
                <p:cNvGrpSpPr>
                  <a:grpSpLocks/>
                </p:cNvGrpSpPr>
                <p:nvPr/>
              </p:nvGrpSpPr>
              <p:grpSpPr bwMode="auto">
                <a:xfrm>
                  <a:off x="1559360" y="3541156"/>
                  <a:ext cx="864441" cy="747380"/>
                  <a:chOff x="1559361" y="3541171"/>
                  <a:chExt cx="864441" cy="747384"/>
                </a:xfrm>
              </p:grpSpPr>
              <p:sp>
                <p:nvSpPr>
                  <p:cNvPr id="29" name="AutoShape 97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559361" y="3541170"/>
                    <a:ext cx="864496" cy="747407"/>
                  </a:xfrm>
                  <a:prstGeom prst="hexagon">
                    <a:avLst>
                      <a:gd name="adj" fmla="val 28918"/>
                      <a:gd name="vf" fmla="val 115470"/>
                    </a:avLst>
                  </a:prstGeom>
                  <a:gradFill rotWithShape="1">
                    <a:gsLst>
                      <a:gs pos="0">
                        <a:srgbClr val="E6E6E6"/>
                      </a:gs>
                      <a:gs pos="7500">
                        <a:srgbClr val="7D8496"/>
                      </a:gs>
                      <a:gs pos="26500">
                        <a:srgbClr val="E6E6E6"/>
                      </a:gs>
                      <a:gs pos="34000">
                        <a:srgbClr val="7D8496"/>
                      </a:gs>
                      <a:gs pos="46500">
                        <a:srgbClr val="E6E6E6"/>
                      </a:gs>
                      <a:gs pos="50000">
                        <a:srgbClr val="FFFFFF"/>
                      </a:gs>
                      <a:gs pos="53500">
                        <a:srgbClr val="E6E6E6"/>
                      </a:gs>
                      <a:gs pos="66000">
                        <a:srgbClr val="7D8496"/>
                      </a:gs>
                      <a:gs pos="73500">
                        <a:srgbClr val="E6E6E6"/>
                      </a:gs>
                      <a:gs pos="92500">
                        <a:srgbClr val="7D8496"/>
                      </a:gs>
                      <a:gs pos="100000">
                        <a:srgbClr val="E6E6E6"/>
                      </a:gs>
                    </a:gsLst>
                    <a:lin ang="2700000" scaled="1"/>
                  </a:gradFill>
                  <a:ln w="9525">
                    <a:solidFill>
                      <a:srgbClr val="C0C0C0"/>
                    </a:solidFill>
                    <a:miter lim="800000"/>
                    <a:headEnd/>
                    <a:tailEnd/>
                  </a:ln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kern="0">
                      <a:solidFill>
                        <a:sysClr val="windowText" lastClr="000000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  <p:sp>
                <p:nvSpPr>
                  <p:cNvPr id="31" name="AutoShape 98"/>
                  <p:cNvSpPr>
                    <a:spLocks noChangeAspect="1" noChangeArrowheads="1"/>
                  </p:cNvSpPr>
                  <p:nvPr/>
                </p:nvSpPr>
                <p:spPr bwMode="gray">
                  <a:xfrm>
                    <a:off x="1631704" y="3602849"/>
                    <a:ext cx="719810" cy="624048"/>
                  </a:xfrm>
                  <a:prstGeom prst="hexagon">
                    <a:avLst>
                      <a:gd name="adj" fmla="val 28896"/>
                      <a:gd name="vf" fmla="val 115470"/>
                    </a:avLst>
                  </a:prstGeom>
                  <a:solidFill>
                    <a:srgbClr val="0070C0"/>
                  </a:solidFill>
                  <a:ln w="9525">
                    <a:solidFill>
                      <a:sysClr val="windowText" lastClr="000000"/>
                    </a:solidFill>
                    <a:miter lim="800000"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 algn="ctr" fontAlgn="auto">
                      <a:lnSpc>
                        <a:spcPct val="15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2200" i="0" kern="0" dirty="0">
                      <a:solidFill>
                        <a:sysClr val="window" lastClr="FFFFFF"/>
                      </a:solidFill>
                      <a:latin typeface="黑体" pitchFamily="2" charset="-122"/>
                      <a:ea typeface="黑体" pitchFamily="2" charset="-122"/>
                    </a:endParaRPr>
                  </a:p>
                </p:txBody>
              </p:sp>
            </p:grpSp>
            <p:sp>
              <p:nvSpPr>
                <p:cNvPr id="28" name="Line 83"/>
                <p:cNvSpPr>
                  <a:spLocks noChangeShapeType="1"/>
                </p:cNvSpPr>
                <p:nvPr/>
              </p:nvSpPr>
              <p:spPr bwMode="auto">
                <a:xfrm flipV="1">
                  <a:off x="2195976" y="4288558"/>
                  <a:ext cx="6499996" cy="0"/>
                </a:xfrm>
                <a:prstGeom prst="line">
                  <a:avLst/>
                </a:prstGeom>
                <a:noFill/>
                <a:ln w="25400">
                  <a:solidFill>
                    <a:sysClr val="windowText" lastClr="000000"/>
                  </a:solidFill>
                  <a:prstDash val="sysDot"/>
                  <a:round/>
                  <a:headEnd/>
                  <a:tailEnd type="oval" w="med" len="med"/>
                </a:ln>
                <a:extLst/>
              </p:spPr>
              <p:txBody>
                <a:bodyPr wrap="none" anchor="ctr"/>
                <a:lstStyle/>
                <a:p>
                  <a:pPr algn="r" fontAlgn="auto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kern="0">
                    <a:solidFill>
                      <a:sysClr val="windowText" lastClr="000000"/>
                    </a:solidFill>
                    <a:latin typeface="Arial" pitchFamily="34" charset="0"/>
                    <a:ea typeface="黑体" pitchFamily="2" charset="-122"/>
                  </a:endParaRPr>
                </a:p>
              </p:txBody>
            </p:sp>
          </p:grpSp>
        </p:grpSp>
        <p:sp>
          <p:nvSpPr>
            <p:cNvPr id="19741705" name="TextBox 35"/>
            <p:cNvSpPr txBox="1">
              <a:spLocks noChangeArrowheads="1"/>
            </p:cNvSpPr>
            <p:nvPr/>
          </p:nvSpPr>
          <p:spPr bwMode="auto">
            <a:xfrm>
              <a:off x="1640879" y="4956103"/>
              <a:ext cx="428377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zh-CN" altLang="en-US" sz="2400" b="1" i="0">
                  <a:solidFill>
                    <a:srgbClr val="FFFFFF"/>
                  </a:solidFill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42721" name="Rectangle 2"/>
          <p:cNvSpPr>
            <a:spLocks noChangeArrowheads="1"/>
          </p:cNvSpPr>
          <p:nvPr/>
        </p:nvSpPr>
        <p:spPr bwMode="auto">
          <a:xfrm>
            <a:off x="358775" y="12684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lvl="1">
              <a:lnSpc>
                <a:spcPct val="150000"/>
              </a:lnSpc>
            </a:pPr>
            <a:r>
              <a:rPr lang="en-US" altLang="zh-CN" sz="2800" b="1" i="0"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en-US" sz="2800" b="1" i="0"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打造“大数据”平台高地（依托高精尖中心）</a:t>
            </a:r>
            <a:endParaRPr lang="en-US" altLang="zh-CN" sz="2800" b="1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42722" name="Rectangle 3"/>
          <p:cNvSpPr>
            <a:spLocks noChangeArrowheads="1"/>
          </p:cNvSpPr>
          <p:nvPr/>
        </p:nvSpPr>
        <p:spPr bwMode="auto">
          <a:xfrm>
            <a:off x="755650" y="981075"/>
            <a:ext cx="215900" cy="5238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42723" name="Rectangle 6"/>
          <p:cNvSpPr>
            <a:spLocks noChangeArrowheads="1"/>
          </p:cNvSpPr>
          <p:nvPr/>
        </p:nvSpPr>
        <p:spPr bwMode="auto">
          <a:xfrm>
            <a:off x="34925" y="1700213"/>
            <a:ext cx="8393113" cy="105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2" algn="just">
              <a:lnSpc>
                <a:spcPct val="150000"/>
              </a:lnSpc>
            </a:pPr>
            <a:endParaRPr lang="en-US" altLang="zh-CN" sz="2400" b="1" i="0">
              <a:latin typeface="微软雅黑" pitchFamily="34" charset="-122"/>
              <a:ea typeface="微软雅黑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000" i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42724" name="灯片编号占位符 2"/>
          <p:cNvSpPr>
            <a:spLocks noGrp="1"/>
          </p:cNvSpPr>
          <p:nvPr>
            <p:ph type="sldNum" sz="quarter" idx="12"/>
          </p:nvPr>
        </p:nvSpPr>
        <p:spPr bwMode="auto">
          <a:xfrm>
            <a:off x="7956550" y="269875"/>
            <a:ext cx="1090613" cy="350838"/>
          </a:xfrm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algn="l"/>
            <a:fld id="{B525CF26-1FD7-4C57-8087-043BF6E4D042}" type="slidenum">
              <a:rPr lang="en-US" altLang="zh-CN" i="0" smtClean="0">
                <a:solidFill>
                  <a:srgbClr val="FFFFFF"/>
                </a:solidFill>
              </a:rPr>
              <a:pPr algn="l"/>
              <a:t>25</a:t>
            </a:fld>
            <a:endParaRPr lang="en-US" altLang="zh-CN" i="0" smtClean="0">
              <a:solidFill>
                <a:srgbClr val="FFFFFF"/>
              </a:solidFill>
            </a:endParaRPr>
          </a:p>
        </p:txBody>
      </p:sp>
      <p:sp>
        <p:nvSpPr>
          <p:cNvPr id="11" name="圆角矩形 10"/>
          <p:cNvSpPr>
            <a:spLocks noChangeArrowheads="1"/>
          </p:cNvSpPr>
          <p:nvPr/>
        </p:nvSpPr>
        <p:spPr bwMode="auto">
          <a:xfrm>
            <a:off x="1325563" y="4581525"/>
            <a:ext cx="6303962" cy="708025"/>
          </a:xfrm>
          <a:prstGeom prst="roundRect">
            <a:avLst>
              <a:gd name="adj" fmla="val 10573"/>
            </a:avLst>
          </a:prstGeom>
          <a:noFill/>
          <a:ln w="38100">
            <a:solidFill>
              <a:srgbClr val="00206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200" b="1" i="0" u="sng">
              <a:ln>
                <a:solidFill>
                  <a:srgbClr val="FFFFFF"/>
                </a:solidFill>
              </a:ln>
              <a:solidFill>
                <a:srgbClr val="FFFFFF"/>
              </a:solidFill>
              <a:latin typeface="黑体"/>
            </a:endParaRPr>
          </a:p>
        </p:txBody>
      </p:sp>
      <p:grpSp>
        <p:nvGrpSpPr>
          <p:cNvPr id="19742726" name="组合 67"/>
          <p:cNvGrpSpPr>
            <a:grpSpLocks/>
          </p:cNvGrpSpPr>
          <p:nvPr/>
        </p:nvGrpSpPr>
        <p:grpSpPr bwMode="auto">
          <a:xfrm>
            <a:off x="1360488" y="4584700"/>
            <a:ext cx="6230937" cy="603250"/>
            <a:chOff x="1359267" y="1910184"/>
            <a:chExt cx="6230004" cy="817796"/>
          </a:xfrm>
        </p:grpSpPr>
        <p:sp>
          <p:nvSpPr>
            <p:cNvPr id="13" name="圆角矩形 12"/>
            <p:cNvSpPr/>
            <p:nvPr/>
          </p:nvSpPr>
          <p:spPr bwMode="auto">
            <a:xfrm>
              <a:off x="6022683" y="1910184"/>
              <a:ext cx="1566588" cy="817796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知识科学</a:t>
              </a:r>
              <a:endParaRPr lang="en-US" altLang="zh-CN" sz="2400" b="1" i="0" dirty="0">
                <a:solidFill>
                  <a:srgbClr val="FFFFFF"/>
                </a:solidFill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（图谱</a:t>
              </a:r>
              <a:r>
                <a:rPr lang="zh-CN" altLang="en-US" sz="2800" b="1" i="0" dirty="0">
                  <a:solidFill>
                    <a:srgbClr val="FFFFFF"/>
                  </a:solidFill>
                </a:rPr>
                <a:t>）</a:t>
              </a:r>
            </a:p>
          </p:txBody>
        </p:sp>
        <p:sp>
          <p:nvSpPr>
            <p:cNvPr id="14" name="圆角矩形 13"/>
            <p:cNvSpPr/>
            <p:nvPr/>
          </p:nvSpPr>
          <p:spPr bwMode="auto">
            <a:xfrm>
              <a:off x="1359267" y="1910184"/>
              <a:ext cx="1566588" cy="817796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数据科学</a:t>
              </a:r>
              <a:endParaRPr lang="en-US" altLang="zh-CN" sz="2400" b="1" i="0" dirty="0">
                <a:solidFill>
                  <a:srgbClr val="FFFFFF"/>
                </a:solidFill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（建模）</a:t>
              </a:r>
            </a:p>
          </p:txBody>
        </p:sp>
        <p:sp>
          <p:nvSpPr>
            <p:cNvPr id="15" name="圆角矩形 14"/>
            <p:cNvSpPr/>
            <p:nvPr/>
          </p:nvSpPr>
          <p:spPr bwMode="auto">
            <a:xfrm>
              <a:off x="4455964" y="1910184"/>
              <a:ext cx="1566588" cy="817796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智能科学</a:t>
              </a:r>
              <a:endParaRPr lang="en-US" altLang="zh-CN" sz="2400" b="1" i="0" dirty="0">
                <a:solidFill>
                  <a:srgbClr val="FFFFFF"/>
                </a:solidFill>
              </a:endParaRPr>
            </a:p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（学习）</a:t>
              </a:r>
            </a:p>
          </p:txBody>
        </p:sp>
      </p:grpSp>
      <p:pic>
        <p:nvPicPr>
          <p:cNvPr id="19742727" name="图片 107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896225" y="4786313"/>
            <a:ext cx="1065213" cy="1090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Box 16"/>
          <p:cNvSpPr txBox="1"/>
          <p:nvPr/>
        </p:nvSpPr>
        <p:spPr>
          <a:xfrm>
            <a:off x="7920038" y="5868988"/>
            <a:ext cx="1111250" cy="338137"/>
          </a:xfrm>
          <a:prstGeom prst="roundRect">
            <a:avLst/>
          </a:prstGeom>
          <a:solidFill>
            <a:srgbClr val="00206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0" rIns="0" anchor="ctr"/>
          <a:lstStyle>
            <a:defPPr>
              <a:defRPr lang="zh-CN"/>
            </a:defPPr>
            <a:lvl1pPr algn="ctr" eaLnBrk="0" hangingPunct="0">
              <a:defRPr kumimoji="1" sz="2400" b="1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eaLnBrk="0" hangingPunct="0">
              <a:defRPr kumimoji="1" sz="2400"/>
            </a:lvl2pPr>
            <a:lvl3pPr eaLnBrk="0" hangingPunct="0">
              <a:defRPr kumimoji="1" sz="2400"/>
            </a:lvl3pPr>
            <a:lvl4pPr eaLnBrk="0" hangingPunct="0">
              <a:defRPr kumimoji="1" sz="2400"/>
            </a:lvl4pPr>
            <a:lvl5pPr eaLnBrk="0" hangingPunct="0">
              <a:defRPr kumimoji="1" sz="2400"/>
            </a:lvl5pPr>
            <a:lvl6pPr>
              <a:defRPr kumimoji="1" sz="2400"/>
            </a:lvl6pPr>
            <a:lvl7pPr>
              <a:defRPr kumimoji="1" sz="2400"/>
            </a:lvl7pPr>
            <a:lvl8pPr>
              <a:defRPr kumimoji="1" sz="2400"/>
            </a:lvl8pPr>
            <a:lvl9pPr>
              <a:defRPr kumimoji="1" sz="2400"/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i="0" dirty="0"/>
              <a:t>机器脑</a:t>
            </a:r>
          </a:p>
        </p:txBody>
      </p:sp>
      <p:grpSp>
        <p:nvGrpSpPr>
          <p:cNvPr id="19742729" name="组合 5"/>
          <p:cNvGrpSpPr>
            <a:grpSpLocks/>
          </p:cNvGrpSpPr>
          <p:nvPr/>
        </p:nvGrpSpPr>
        <p:grpSpPr bwMode="auto">
          <a:xfrm>
            <a:off x="1323975" y="5668963"/>
            <a:ext cx="6305550" cy="636587"/>
            <a:chOff x="1323941" y="5412262"/>
            <a:chExt cx="6305301" cy="864000"/>
          </a:xfrm>
        </p:grpSpPr>
        <p:sp>
          <p:nvSpPr>
            <p:cNvPr id="19" name="圆角矩形 18"/>
            <p:cNvSpPr>
              <a:spLocks noChangeArrowheads="1"/>
            </p:cNvSpPr>
            <p:nvPr/>
          </p:nvSpPr>
          <p:spPr bwMode="auto">
            <a:xfrm>
              <a:off x="1323941" y="5412262"/>
              <a:ext cx="6305301" cy="864000"/>
            </a:xfrm>
            <a:prstGeom prst="roundRect">
              <a:avLst>
                <a:gd name="adj" fmla="val 9969"/>
              </a:avLst>
            </a:prstGeom>
            <a:noFill/>
            <a:ln w="38100">
              <a:solidFill>
                <a:srgbClr val="002060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lIns="36000" rIns="3600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200" i="0" u="sng" dirty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黑体"/>
              </a:endParaRPr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1374948" y="5499060"/>
              <a:ext cx="2048141" cy="677689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新型数据平台</a:t>
              </a:r>
            </a:p>
          </p:txBody>
        </p:sp>
        <p:sp>
          <p:nvSpPr>
            <p:cNvPr id="21" name="圆角矩形 20"/>
            <p:cNvSpPr/>
            <p:nvPr/>
          </p:nvSpPr>
          <p:spPr>
            <a:xfrm>
              <a:off x="3491490" y="5494390"/>
              <a:ext cx="1944409" cy="681817"/>
            </a:xfrm>
            <a:prstGeom prst="roundRect">
              <a:avLst/>
            </a:prstGeom>
            <a:solidFill>
              <a:srgbClr val="002060"/>
            </a:solidFill>
            <a:ln>
              <a:noFill/>
            </a:ln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400" b="1" i="0" dirty="0">
                  <a:solidFill>
                    <a:srgbClr val="FFFFFF"/>
                  </a:solidFill>
                </a:rPr>
                <a:t>新型体系结构</a:t>
              </a:r>
            </a:p>
          </p:txBody>
        </p:sp>
      </p:grpSp>
      <p:sp>
        <p:nvSpPr>
          <p:cNvPr id="22" name="圆角矩形 21"/>
          <p:cNvSpPr/>
          <p:nvPr/>
        </p:nvSpPr>
        <p:spPr bwMode="auto">
          <a:xfrm>
            <a:off x="71438" y="1754188"/>
            <a:ext cx="1022350" cy="4589462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  <a:effectLst/>
          <a:ex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i="0" dirty="0">
              <a:solidFill>
                <a:srgbClr val="000000"/>
              </a:solidFill>
              <a:latin typeface="黑体"/>
            </a:endParaRPr>
          </a:p>
        </p:txBody>
      </p:sp>
      <p:pic>
        <p:nvPicPr>
          <p:cNvPr id="19742731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3648075"/>
            <a:ext cx="1019175" cy="136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74273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550" y="2752725"/>
            <a:ext cx="976313" cy="85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5" name="TextBox 16"/>
          <p:cNvSpPr txBox="1"/>
          <p:nvPr/>
        </p:nvSpPr>
        <p:spPr>
          <a:xfrm>
            <a:off x="7929563" y="1951038"/>
            <a:ext cx="1143000" cy="398462"/>
          </a:xfrm>
          <a:prstGeom prst="roundRect">
            <a:avLst/>
          </a:prstGeom>
          <a:solidFill>
            <a:srgbClr val="FF000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ctr" eaLnBrk="0" hangingPunct="0">
              <a:defRPr kumimoji="1" sz="3200" b="1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eaLnBrk="0" hangingPunct="0">
              <a:defRPr kumimoji="1" sz="2400"/>
            </a:lvl2pPr>
            <a:lvl3pPr eaLnBrk="0" hangingPunct="0">
              <a:defRPr kumimoji="1" sz="2400"/>
            </a:lvl3pPr>
            <a:lvl4pPr eaLnBrk="0" hangingPunct="0">
              <a:defRPr kumimoji="1" sz="2400"/>
            </a:lvl4pPr>
            <a:lvl5pPr eaLnBrk="0" hangingPunct="0">
              <a:defRPr kumimoji="1" sz="2400"/>
            </a:lvl5pPr>
            <a:lvl6pPr>
              <a:defRPr kumimoji="1" sz="2400"/>
            </a:lvl6pPr>
            <a:lvl7pPr>
              <a:defRPr kumimoji="1" sz="2400"/>
            </a:lvl7pPr>
            <a:lvl8pPr>
              <a:defRPr kumimoji="1" sz="2400"/>
            </a:lvl8pPr>
            <a:lvl9pPr>
              <a:defRPr kumimoji="1" sz="2400"/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i="0" dirty="0"/>
              <a:t>智脑</a:t>
            </a:r>
          </a:p>
        </p:txBody>
      </p:sp>
      <p:sp>
        <p:nvSpPr>
          <p:cNvPr id="19742734" name="矩形 3"/>
          <p:cNvSpPr>
            <a:spLocks noChangeArrowheads="1"/>
          </p:cNvSpPr>
          <p:nvPr/>
        </p:nvSpPr>
        <p:spPr bwMode="auto">
          <a:xfrm>
            <a:off x="-190500" y="1754188"/>
            <a:ext cx="1536700" cy="9540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无序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</a:endParaRPr>
          </a:p>
          <a:p>
            <a:pPr algn="ctr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数据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</a:endParaRPr>
          </a:p>
        </p:txBody>
      </p:sp>
      <p:grpSp>
        <p:nvGrpSpPr>
          <p:cNvPr id="19742735" name="组合 7"/>
          <p:cNvGrpSpPr>
            <a:grpSpLocks/>
          </p:cNvGrpSpPr>
          <p:nvPr/>
        </p:nvGrpSpPr>
        <p:grpSpPr bwMode="auto">
          <a:xfrm>
            <a:off x="1063625" y="2409825"/>
            <a:ext cx="8018463" cy="1931988"/>
            <a:chOff x="1063790" y="1715678"/>
            <a:chExt cx="8018312" cy="2625710"/>
          </a:xfrm>
        </p:grpSpPr>
        <p:pic>
          <p:nvPicPr>
            <p:cNvPr id="19742775" name="图片 111"/>
            <p:cNvPicPr>
              <a:picLocks noChangeAspect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942708" y="2651421"/>
              <a:ext cx="1065702" cy="83684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grpSp>
          <p:nvGrpSpPr>
            <p:cNvPr id="19742776" name="组合 63"/>
            <p:cNvGrpSpPr>
              <a:grpSpLocks/>
            </p:cNvGrpSpPr>
            <p:nvPr/>
          </p:nvGrpSpPr>
          <p:grpSpPr bwMode="auto">
            <a:xfrm>
              <a:off x="1325756" y="2747539"/>
              <a:ext cx="6303487" cy="1368152"/>
              <a:chOff x="-3813308" y="2365830"/>
              <a:chExt cx="6303487" cy="1368152"/>
            </a:xfrm>
          </p:grpSpPr>
          <p:sp>
            <p:nvSpPr>
              <p:cNvPr id="35" name="圆角矩形 34"/>
              <p:cNvSpPr>
                <a:spLocks noChangeArrowheads="1"/>
              </p:cNvSpPr>
              <p:nvPr/>
            </p:nvSpPr>
            <p:spPr bwMode="auto">
              <a:xfrm>
                <a:off x="-3813341" y="2365266"/>
                <a:ext cx="6303843" cy="1367872"/>
              </a:xfrm>
              <a:prstGeom prst="roundRect">
                <a:avLst>
                  <a:gd name="adj" fmla="val 12437"/>
                </a:avLst>
              </a:prstGeom>
              <a:noFill/>
              <a:ln w="38100">
                <a:solidFill>
                  <a:srgbClr val="002060"/>
                </a:solidFill>
                <a:headEnd type="none" w="med" len="med"/>
                <a:tailEnd type="none" w="med" len="med"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/>
              <a:lstStyle/>
              <a:p>
                <a:pPr algn="ctr" fontAlgn="auto">
                  <a:spcBef>
                    <a:spcPct val="50000"/>
                  </a:spcBef>
                  <a:spcAft>
                    <a:spcPts val="0"/>
                  </a:spcAft>
                  <a:defRPr/>
                </a:pPr>
                <a:endParaRPr kumimoji="1" lang="zh-CN" altLang="en-US" sz="3200" i="0">
                  <a:solidFill>
                    <a:srgbClr val="000000"/>
                  </a:solidFill>
                  <a:ea typeface="华文楷体" pitchFamily="2" charset="-122"/>
                </a:endParaRPr>
              </a:p>
            </p:txBody>
          </p:sp>
          <p:sp>
            <p:nvSpPr>
              <p:cNvPr id="36" name="圆角矩形 35"/>
              <p:cNvSpPr/>
              <p:nvPr/>
            </p:nvSpPr>
            <p:spPr bwMode="auto">
              <a:xfrm>
                <a:off x="-3717569" y="2521421"/>
                <a:ext cx="1980000" cy="106231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  <a:extLst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rIns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学习与记忆</a:t>
                </a:r>
                <a:endParaRPr lang="en-US" altLang="zh-CN" sz="2800" b="1" i="0" dirty="0">
                  <a:solidFill>
                    <a:schemeClr val="bg1"/>
                  </a:solidFill>
                  <a:latin typeface="+mj-lt"/>
                </a:endParaRP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技术系统</a:t>
                </a:r>
              </a:p>
            </p:txBody>
          </p:sp>
          <p:sp>
            <p:nvSpPr>
              <p:cNvPr id="37" name="圆角矩形 36"/>
              <p:cNvSpPr/>
              <p:nvPr/>
            </p:nvSpPr>
            <p:spPr bwMode="auto">
              <a:xfrm>
                <a:off x="-1637585" y="2521422"/>
                <a:ext cx="1980000" cy="1062318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  <a:extLst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rIns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认知与智力</a:t>
                </a:r>
                <a:endParaRPr lang="en-US" altLang="zh-CN" sz="2800" b="1" i="0" dirty="0">
                  <a:solidFill>
                    <a:schemeClr val="bg1"/>
                  </a:solidFill>
                  <a:latin typeface="+mj-lt"/>
                </a:endParaRP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技术系统 </a:t>
                </a:r>
              </a:p>
            </p:txBody>
          </p:sp>
          <p:sp>
            <p:nvSpPr>
              <p:cNvPr id="38" name="圆角矩形 37"/>
              <p:cNvSpPr/>
              <p:nvPr/>
            </p:nvSpPr>
            <p:spPr bwMode="auto">
              <a:xfrm>
                <a:off x="429972" y="2521421"/>
                <a:ext cx="1980000" cy="1062319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  <a:extLst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lIns="0" rIns="0"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情感与意识</a:t>
                </a:r>
                <a:endParaRPr lang="en-US" altLang="zh-CN" sz="2800" b="1" i="0" dirty="0">
                  <a:solidFill>
                    <a:schemeClr val="bg1"/>
                  </a:solidFill>
                  <a:latin typeface="+mj-lt"/>
                </a:endParaRPr>
              </a:p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2800" b="1" i="0" dirty="0">
                    <a:solidFill>
                      <a:schemeClr val="bg1"/>
                    </a:solidFill>
                    <a:latin typeface="+mj-lt"/>
                  </a:rPr>
                  <a:t>技术系统</a:t>
                </a:r>
              </a:p>
            </p:txBody>
          </p:sp>
        </p:grpSp>
        <p:sp>
          <p:nvSpPr>
            <p:cNvPr id="30" name="TextBox 16"/>
            <p:cNvSpPr txBox="1"/>
            <p:nvPr/>
          </p:nvSpPr>
          <p:spPr>
            <a:xfrm>
              <a:off x="7928011" y="3471904"/>
              <a:ext cx="1098529" cy="461711"/>
            </a:xfrm>
            <a:prstGeom prst="round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>
              <a:defPPr>
                <a:defRPr lang="zh-CN"/>
              </a:defPPr>
              <a:lvl1pPr algn="ctr" eaLnBrk="0" hangingPunct="0">
                <a:defRPr kumimoji="1" sz="240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defRPr>
              </a:lvl1pPr>
              <a:lvl2pPr eaLnBrk="0" hangingPunct="0">
                <a:defRPr kumimoji="1" sz="2400"/>
              </a:lvl2pPr>
              <a:lvl3pPr eaLnBrk="0" hangingPunct="0">
                <a:defRPr kumimoji="1" sz="2400"/>
              </a:lvl3pPr>
              <a:lvl4pPr eaLnBrk="0" hangingPunct="0">
                <a:defRPr kumimoji="1" sz="2400"/>
              </a:lvl4pPr>
              <a:lvl5pPr eaLnBrk="0" hangingPunct="0">
                <a:defRPr kumimoji="1" sz="2400"/>
              </a:lvl5pPr>
              <a:lvl6pPr>
                <a:defRPr kumimoji="1" sz="2400"/>
              </a:lvl6pPr>
              <a:lvl7pPr>
                <a:defRPr kumimoji="1" sz="2400"/>
              </a:lvl7pPr>
              <a:lvl8pPr>
                <a:defRPr kumimoji="1" sz="2400"/>
              </a:lvl8pPr>
              <a:lvl9pPr>
                <a:defRPr kumimoji="1" sz="2400"/>
              </a:lvl9pPr>
            </a:lstStyle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b="1" i="0" dirty="0"/>
                <a:t>社会</a:t>
              </a:r>
              <a:r>
                <a:rPr lang="zh-CN" altLang="en-US" b="1" i="0" dirty="0" smtClean="0"/>
                <a:t>脑</a:t>
              </a:r>
              <a:endParaRPr lang="zh-CN" altLang="en-US" b="1" i="0" dirty="0"/>
            </a:p>
          </p:txBody>
        </p:sp>
        <p:pic>
          <p:nvPicPr>
            <p:cNvPr id="19742778" name="图片 110"/>
            <p:cNvPicPr>
              <a:picLocks noChangeAspect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7940037" y="1715678"/>
              <a:ext cx="1059738" cy="99289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AutoShape 31"/>
            <p:cNvSpPr>
              <a:spLocks noChangeArrowheads="1"/>
            </p:cNvSpPr>
            <p:nvPr/>
          </p:nvSpPr>
          <p:spPr bwMode="auto">
            <a:xfrm rot="16200000">
              <a:off x="681265" y="3457444"/>
              <a:ext cx="1026982" cy="261933"/>
            </a:xfrm>
            <a:prstGeom prst="downArrow">
              <a:avLst>
                <a:gd name="adj1" fmla="val 50000"/>
                <a:gd name="adj2" fmla="val 55139"/>
              </a:avLst>
            </a:prstGeom>
            <a:solidFill>
              <a:srgbClr val="002060"/>
            </a:solidFill>
            <a:ln>
              <a:noFill/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i="0">
                <a:solidFill>
                  <a:srgbClr val="002060"/>
                </a:solidFill>
                <a:latin typeface="黑体"/>
              </a:endParaRPr>
            </a:p>
          </p:txBody>
        </p:sp>
        <p:sp>
          <p:nvSpPr>
            <p:cNvPr id="33" name="AutoShape 31"/>
            <p:cNvSpPr>
              <a:spLocks noChangeArrowheads="1"/>
            </p:cNvSpPr>
            <p:nvPr/>
          </p:nvSpPr>
          <p:spPr bwMode="auto">
            <a:xfrm rot="16200000">
              <a:off x="7243073" y="3461413"/>
              <a:ext cx="1026982" cy="253995"/>
            </a:xfrm>
            <a:prstGeom prst="downArrow">
              <a:avLst>
                <a:gd name="adj1" fmla="val 50000"/>
                <a:gd name="adj2" fmla="val 55139"/>
              </a:avLst>
            </a:prstGeom>
            <a:solidFill>
              <a:srgbClr val="002060"/>
            </a:solidFill>
            <a:ln>
              <a:noFill/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zh-CN" i="0">
                <a:solidFill>
                  <a:srgbClr val="002060"/>
                </a:solidFill>
                <a:latin typeface="黑体"/>
              </a:endParaRPr>
            </a:p>
          </p:txBody>
        </p:sp>
        <p:sp>
          <p:nvSpPr>
            <p:cNvPr id="19742781" name="TextBox 6"/>
            <p:cNvSpPr txBox="1">
              <a:spLocks noChangeArrowheads="1"/>
            </p:cNvSpPr>
            <p:nvPr/>
          </p:nvSpPr>
          <p:spPr bwMode="auto">
            <a:xfrm>
              <a:off x="7856604" y="3879723"/>
              <a:ext cx="1225498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altLang="zh-CN" sz="2400" i="0">
                  <a:latin typeface="Times New Roman" pitchFamily="18" charset="0"/>
                  <a:ea typeface="黑体" pitchFamily="49" charset="-122"/>
                </a:rPr>
                <a:t>(</a:t>
              </a:r>
              <a:r>
                <a:rPr lang="zh-CN" altLang="en-US" sz="2400" i="0">
                  <a:solidFill>
                    <a:srgbClr val="FF0000"/>
                  </a:solidFill>
                  <a:latin typeface="Times New Roman" pitchFamily="18" charset="0"/>
                  <a:ea typeface="黑体" pitchFamily="49" charset="-122"/>
                </a:rPr>
                <a:t>实证</a:t>
              </a:r>
              <a:r>
                <a:rPr lang="en-US" altLang="zh-CN" sz="2400" i="0">
                  <a:latin typeface="Times New Roman" pitchFamily="18" charset="0"/>
                  <a:ea typeface="黑体" pitchFamily="49" charset="-122"/>
                </a:rPr>
                <a:t>)</a:t>
              </a:r>
              <a:endParaRPr lang="zh-CN" altLang="en-US" sz="2400" i="0">
                <a:latin typeface="Times New Roman" pitchFamily="18" charset="0"/>
                <a:ea typeface="黑体" pitchFamily="49" charset="-122"/>
              </a:endParaRPr>
            </a:p>
          </p:txBody>
        </p:sp>
      </p:grpSp>
      <p:grpSp>
        <p:nvGrpSpPr>
          <p:cNvPr id="19742736" name="组合 49"/>
          <p:cNvGrpSpPr>
            <a:grpSpLocks/>
          </p:cNvGrpSpPr>
          <p:nvPr/>
        </p:nvGrpSpPr>
        <p:grpSpPr bwMode="auto">
          <a:xfrm>
            <a:off x="1331913" y="1873250"/>
            <a:ext cx="6303962" cy="1123950"/>
            <a:chOff x="1324504" y="1064298"/>
            <a:chExt cx="6304738" cy="1527424"/>
          </a:xfrm>
        </p:grpSpPr>
        <p:sp>
          <p:nvSpPr>
            <p:cNvPr id="19742750" name="圆角矩形 52"/>
            <p:cNvSpPr>
              <a:spLocks noChangeArrowheads="1"/>
            </p:cNvSpPr>
            <p:nvPr/>
          </p:nvSpPr>
          <p:spPr bwMode="auto">
            <a:xfrm>
              <a:off x="1324504" y="1064298"/>
              <a:ext cx="6304738" cy="1527424"/>
            </a:xfrm>
            <a:prstGeom prst="roundRect">
              <a:avLst>
                <a:gd name="adj" fmla="val 9847"/>
              </a:avLst>
            </a:prstGeom>
            <a:noFill/>
            <a:ln w="38100" algn="ctr">
              <a:solidFill>
                <a:srgbClr val="002060"/>
              </a:solidFill>
              <a:round/>
              <a:headEnd/>
              <a:tailEnd/>
            </a:ln>
          </p:spPr>
          <p:txBody>
            <a:bodyPr/>
            <a:lstStyle/>
            <a:p>
              <a:pPr algn="ctr">
                <a:spcBef>
                  <a:spcPct val="50000"/>
                </a:spcBef>
              </a:pPr>
              <a:endParaRPr kumimoji="1" lang="zh-CN" altLang="en-US" sz="3200" i="0">
                <a:solidFill>
                  <a:srgbClr val="000000"/>
                </a:solidFill>
                <a:latin typeface="Times New Roman" pitchFamily="18" charset="0"/>
                <a:ea typeface="华文楷体"/>
                <a:cs typeface="华文楷体"/>
              </a:endParaRPr>
            </a:p>
          </p:txBody>
        </p:sp>
        <p:sp>
          <p:nvSpPr>
            <p:cNvPr id="41" name="圆角矩形 40"/>
            <p:cNvSpPr/>
            <p:nvPr/>
          </p:nvSpPr>
          <p:spPr bwMode="auto">
            <a:xfrm>
              <a:off x="1409317" y="1068185"/>
              <a:ext cx="1414892" cy="591146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深度学习</a:t>
              </a:r>
            </a:p>
          </p:txBody>
        </p:sp>
        <p:sp>
          <p:nvSpPr>
            <p:cNvPr id="42" name="圆角矩形 41"/>
            <p:cNvSpPr/>
            <p:nvPr/>
          </p:nvSpPr>
          <p:spPr bwMode="auto">
            <a:xfrm>
              <a:off x="4550447" y="1068185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知识结构</a:t>
              </a:r>
            </a:p>
          </p:txBody>
        </p:sp>
        <p:sp>
          <p:nvSpPr>
            <p:cNvPr id="43" name="圆角矩形 42"/>
            <p:cNvSpPr/>
            <p:nvPr/>
          </p:nvSpPr>
          <p:spPr bwMode="auto">
            <a:xfrm>
              <a:off x="2979882" y="1068185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数据分析</a:t>
              </a:r>
            </a:p>
          </p:txBody>
        </p:sp>
        <p:sp>
          <p:nvSpPr>
            <p:cNvPr id="44" name="圆角矩形 43"/>
            <p:cNvSpPr/>
            <p:nvPr/>
          </p:nvSpPr>
          <p:spPr bwMode="auto">
            <a:xfrm>
              <a:off x="6121011" y="1068185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智能算法</a:t>
              </a:r>
            </a:p>
          </p:txBody>
        </p:sp>
        <p:sp>
          <p:nvSpPr>
            <p:cNvPr id="45" name="圆角矩形 44"/>
            <p:cNvSpPr/>
            <p:nvPr/>
          </p:nvSpPr>
          <p:spPr bwMode="auto">
            <a:xfrm>
              <a:off x="1408201" y="1791151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脑疾病</a:t>
              </a:r>
            </a:p>
          </p:txBody>
        </p:sp>
        <p:sp>
          <p:nvSpPr>
            <p:cNvPr id="46" name="圆角矩形 45"/>
            <p:cNvSpPr/>
            <p:nvPr/>
          </p:nvSpPr>
          <p:spPr bwMode="auto">
            <a:xfrm>
              <a:off x="2979882" y="1791151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脑认知</a:t>
              </a:r>
            </a:p>
          </p:txBody>
        </p:sp>
        <p:sp>
          <p:nvSpPr>
            <p:cNvPr id="47" name="圆角矩形 46"/>
            <p:cNvSpPr/>
            <p:nvPr/>
          </p:nvSpPr>
          <p:spPr bwMode="auto">
            <a:xfrm>
              <a:off x="6121011" y="1791151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2100" b="1" i="0" dirty="0">
                  <a:solidFill>
                    <a:schemeClr val="bg1"/>
                  </a:solidFill>
                  <a:latin typeface="黑体"/>
                </a:rPr>
                <a:t>…</a:t>
              </a:r>
              <a:endParaRPr lang="zh-CN" altLang="en-US" sz="2100" b="1" i="0" dirty="0">
                <a:solidFill>
                  <a:schemeClr val="bg1"/>
                </a:solidFill>
                <a:latin typeface="黑体"/>
              </a:endParaRPr>
            </a:p>
          </p:txBody>
        </p:sp>
        <p:sp>
          <p:nvSpPr>
            <p:cNvPr id="48" name="圆角矩形 47"/>
            <p:cNvSpPr/>
            <p:nvPr/>
          </p:nvSpPr>
          <p:spPr bwMode="auto">
            <a:xfrm>
              <a:off x="4550447" y="1791151"/>
              <a:ext cx="1414892" cy="590400"/>
            </a:xfrm>
            <a:prstGeom prst="roundRect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  <a:extLst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rIns="0"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100" b="1" i="0" dirty="0">
                  <a:solidFill>
                    <a:schemeClr val="bg1"/>
                  </a:solidFill>
                  <a:latin typeface="黑体"/>
                </a:rPr>
                <a:t>脑健康</a:t>
              </a:r>
            </a:p>
          </p:txBody>
        </p:sp>
      </p:grpSp>
      <p:pic>
        <p:nvPicPr>
          <p:cNvPr id="19742737" name="Picture 2" descr="http://ts1.mm.bing.net/th?&amp;id=HN.608041891976318493&amp;w=300&amp;h=300&amp;c=0&amp;pid=1.9&amp;rs=0&amp;p=0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42875" y="5065713"/>
            <a:ext cx="828675" cy="631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42738" name="矩形 3"/>
          <p:cNvSpPr>
            <a:spLocks noChangeArrowheads="1"/>
          </p:cNvSpPr>
          <p:nvPr/>
        </p:nvSpPr>
        <p:spPr bwMode="auto">
          <a:xfrm>
            <a:off x="-142875" y="5678488"/>
            <a:ext cx="1536700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zh-CN" altLang="en-US" sz="28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</a:rPr>
              <a:t>脑数据</a:t>
            </a:r>
            <a:endParaRPr lang="en-US" altLang="zh-CN" sz="2800" b="1" i="0">
              <a:solidFill>
                <a:srgbClr val="00000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2" name="圆角矩形 51"/>
          <p:cNvSpPr/>
          <p:nvPr/>
        </p:nvSpPr>
        <p:spPr bwMode="auto">
          <a:xfrm>
            <a:off x="2924026" y="4581390"/>
            <a:ext cx="1566861" cy="602863"/>
          </a:xfrm>
          <a:prstGeom prst="roundRect">
            <a:avLst/>
          </a:prstGeom>
          <a:solidFill>
            <a:srgbClr val="00206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  <a:extLst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r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i="0" dirty="0">
                <a:solidFill>
                  <a:srgbClr val="FFFFFF"/>
                </a:solidFill>
              </a:rPr>
              <a:t>信息科学</a:t>
            </a:r>
            <a:endParaRPr lang="en-US" altLang="zh-CN" sz="2400" b="1" i="0" dirty="0">
              <a:solidFill>
                <a:srgbClr val="FFFFFF"/>
              </a:solidFill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i="0" dirty="0">
                <a:solidFill>
                  <a:srgbClr val="FFFFFF"/>
                </a:solidFill>
              </a:rPr>
              <a:t>（交互）</a:t>
            </a:r>
          </a:p>
        </p:txBody>
      </p:sp>
      <p:sp>
        <p:nvSpPr>
          <p:cNvPr id="53" name="圆角矩形 52"/>
          <p:cNvSpPr/>
          <p:nvPr/>
        </p:nvSpPr>
        <p:spPr bwMode="auto">
          <a:xfrm>
            <a:off x="5579842" y="5702931"/>
            <a:ext cx="1944486" cy="502481"/>
          </a:xfrm>
          <a:prstGeom prst="roundRect">
            <a:avLst/>
          </a:prstGeom>
          <a:solidFill>
            <a:srgbClr val="002060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0" rIns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1" i="0" dirty="0">
                <a:solidFill>
                  <a:srgbClr val="FFFFFF"/>
                </a:solidFill>
              </a:rPr>
              <a:t>新型存储方法</a:t>
            </a:r>
          </a:p>
        </p:txBody>
      </p:sp>
      <p:sp>
        <p:nvSpPr>
          <p:cNvPr id="54" name="AutoShape 29"/>
          <p:cNvSpPr>
            <a:spLocks noChangeArrowheads="1"/>
          </p:cNvSpPr>
          <p:nvPr/>
        </p:nvSpPr>
        <p:spPr bwMode="auto">
          <a:xfrm>
            <a:off x="158750" y="6191250"/>
            <a:ext cx="8826500" cy="738188"/>
          </a:xfrm>
          <a:prstGeom prst="flowChartAlternateProcess">
            <a:avLst/>
          </a:prstGeom>
          <a:solidFill>
            <a:schemeClr val="bg1"/>
          </a:solidFill>
          <a:ln w="38100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>
              <a:buFont typeface="Arial" charset="0"/>
              <a:buNone/>
            </a:pPr>
            <a:r>
              <a:rPr lang="zh-CN" altLang="en-US" sz="3300" b="1" i="0">
                <a:latin typeface="黑体" pitchFamily="49" charset="-122"/>
                <a:ea typeface="黑体" pitchFamily="49" charset="-122"/>
              </a:rPr>
              <a:t>以</a:t>
            </a:r>
            <a:r>
              <a:rPr lang="zh-CN" altLang="en-US" sz="33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数据知识</a:t>
            </a:r>
            <a:r>
              <a:rPr lang="zh-CN" altLang="en-US" sz="3300" b="1" i="0">
                <a:latin typeface="黑体" pitchFamily="49" charset="-122"/>
                <a:ea typeface="黑体" pitchFamily="49" charset="-122"/>
              </a:rPr>
              <a:t>和</a:t>
            </a:r>
            <a:r>
              <a:rPr lang="zh-CN" altLang="en-US" sz="33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</a:rPr>
              <a:t>新计算结构</a:t>
            </a:r>
            <a:r>
              <a:rPr lang="zh-CN" altLang="en-US" sz="3300" b="1" i="0">
                <a:latin typeface="黑体" pitchFamily="49" charset="-122"/>
                <a:ea typeface="黑体" pitchFamily="49" charset="-122"/>
              </a:rPr>
              <a:t>为特色的机器智脑系统</a:t>
            </a:r>
          </a:p>
        </p:txBody>
      </p:sp>
      <p:sp>
        <p:nvSpPr>
          <p:cNvPr id="57" name="圆角矩形 56"/>
          <p:cNvSpPr/>
          <p:nvPr/>
        </p:nvSpPr>
        <p:spPr bwMode="auto">
          <a:xfrm>
            <a:off x="7916863" y="1843088"/>
            <a:ext cx="1120775" cy="4500562"/>
          </a:xfrm>
          <a:prstGeom prst="roundRect">
            <a:avLst/>
          </a:prstGeom>
          <a:noFill/>
          <a:ln w="28575">
            <a:solidFill>
              <a:schemeClr val="accent2">
                <a:lumMod val="75000"/>
              </a:schemeClr>
            </a:solidFill>
            <a:headEnd type="none" w="med" len="med"/>
            <a:tailEnd type="none" w="med" len="med"/>
          </a:ln>
          <a:effectLst/>
          <a:ex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lIns="36000" rIns="3600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altLang="zh-CN" sz="2800" b="1" dirty="0">
              <a:solidFill>
                <a:srgbClr val="000000"/>
              </a:solidFill>
              <a:latin typeface="黑体"/>
            </a:endParaRPr>
          </a:p>
        </p:txBody>
      </p:sp>
      <p:pic>
        <p:nvPicPr>
          <p:cNvPr id="19742747" name="图片 20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7097713" y="225425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42748" name="Rectangle 2"/>
          <p:cNvSpPr>
            <a:spLocks noChangeArrowheads="1"/>
          </p:cNvSpPr>
          <p:nvPr/>
        </p:nvSpPr>
        <p:spPr bwMode="auto">
          <a:xfrm>
            <a:off x="692150" y="584200"/>
            <a:ext cx="2590800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42749" name="Line 4"/>
          <p:cNvSpPr>
            <a:spLocks noChangeShapeType="1"/>
          </p:cNvSpPr>
          <p:nvPr/>
        </p:nvSpPr>
        <p:spPr bwMode="auto">
          <a:xfrm>
            <a:off x="763588" y="981075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44769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03746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  <a:defRPr/>
            </a:pPr>
            <a:endParaRPr lang="en-US" altLang="zh-CN" sz="3200" b="1" i="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4477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44772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44773" name="Rectangle 6"/>
          <p:cNvSpPr>
            <a:spLocks noChangeArrowheads="1"/>
          </p:cNvSpPr>
          <p:nvPr/>
        </p:nvSpPr>
        <p:spPr bwMode="auto">
          <a:xfrm>
            <a:off x="34925" y="1700213"/>
            <a:ext cx="8393113" cy="1054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2" algn="just">
              <a:lnSpc>
                <a:spcPct val="150000"/>
              </a:lnSpc>
            </a:pPr>
            <a:endParaRPr lang="en-US" altLang="zh-CN" sz="2400" b="1" i="0">
              <a:latin typeface="微软雅黑" pitchFamily="34" charset="-122"/>
              <a:ea typeface="微软雅黑" pitchFamily="34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000" i="0"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63513" y="1865313"/>
          <a:ext cx="8909621" cy="4911357"/>
        </p:xfrm>
        <a:graphic>
          <a:graphicData uri="http://schemas.openxmlformats.org/drawingml/2006/table">
            <a:tbl>
              <a:tblPr/>
              <a:tblGrid>
                <a:gridCol w="3546957"/>
                <a:gridCol w="1027492"/>
                <a:gridCol w="1083793"/>
                <a:gridCol w="1083793"/>
                <a:gridCol w="1083793"/>
                <a:gridCol w="1083793"/>
              </a:tblGrid>
              <a:tr h="337488"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2500" b="1" i="0" u="none" strike="noStrike" dirty="0">
                          <a:solidFill>
                            <a:srgbClr val="FFFFFF"/>
                          </a:solidFill>
                          <a:effectLst/>
                          <a:latin typeface="Times New Roman"/>
                        </a:rPr>
                        <a:t>　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2016</a:t>
                      </a:r>
                      <a:endParaRPr lang="en-US" altLang="zh-CN" sz="2500" b="1" i="0" u="none" strike="noStrike" dirty="0">
                        <a:solidFill>
                          <a:srgbClr val="FFFFFF"/>
                        </a:solidFill>
                        <a:effectLst/>
                        <a:latin typeface="黑体"/>
                      </a:endParaRP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2017</a:t>
                      </a:r>
                      <a:endParaRPr lang="en-US" altLang="zh-CN" sz="2500" b="1" i="0" u="none" strike="noStrike" dirty="0">
                        <a:solidFill>
                          <a:srgbClr val="FFFFFF"/>
                        </a:solidFill>
                        <a:effectLst/>
                        <a:latin typeface="黑体"/>
                      </a:endParaRP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2018</a:t>
                      </a:r>
                      <a:endParaRPr lang="en-US" altLang="zh-CN" sz="2500" b="1" i="0" u="none" strike="noStrike" dirty="0">
                        <a:solidFill>
                          <a:srgbClr val="FFFFFF"/>
                        </a:solidFill>
                        <a:effectLst/>
                        <a:latin typeface="黑体"/>
                      </a:endParaRP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2019</a:t>
                      </a:r>
                      <a:endParaRPr lang="en-US" altLang="zh-CN" sz="2500" b="1" i="0" u="none" strike="noStrike" dirty="0">
                        <a:solidFill>
                          <a:srgbClr val="FFFFFF"/>
                        </a:solidFill>
                        <a:effectLst/>
                        <a:latin typeface="黑体"/>
                      </a:endParaRP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500" b="1" i="0" u="none" strike="noStrike" dirty="0" smtClean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2020</a:t>
                      </a:r>
                      <a:endParaRPr lang="en-US" altLang="zh-CN" sz="2500" b="1" i="0" u="none" strike="noStrike" dirty="0">
                        <a:solidFill>
                          <a:srgbClr val="FFFFFF"/>
                        </a:solidFill>
                        <a:effectLst/>
                        <a:latin typeface="黑体"/>
                      </a:endParaRP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黑体"/>
                        </a:rPr>
                        <a:t>首席科学家、资深科学家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境外专家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7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境内京外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境内京内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黑体"/>
                        </a:rPr>
                        <a:t>科学家、主任研究员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18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45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45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45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45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境外专家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9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境内京外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14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14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14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14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境内京内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11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11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11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11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641081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2000" b="1" i="0" u="none" strike="noStrike">
                          <a:solidFill>
                            <a:srgbClr val="FF0000"/>
                          </a:solidFill>
                          <a:effectLst/>
                          <a:latin typeface="黑体"/>
                        </a:rPr>
                        <a:t>研究员、博士后、专职学术与技术人员等科研骨干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30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75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1" i="0" u="none" strike="noStrike" dirty="0">
                          <a:solidFill>
                            <a:srgbClr val="FF0000"/>
                          </a:solidFill>
                          <a:effectLst/>
                          <a:latin typeface="Arial"/>
                        </a:rPr>
                        <a:t>120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境外专家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37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55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境内京外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9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22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24288">
                <a:tc>
                  <a:txBody>
                    <a:bodyPr/>
                    <a:lstStyle/>
                    <a:p>
                      <a:pPr algn="just" rtl="0" fontAlgn="ctr"/>
                      <a:r>
                        <a:rPr lang="zh-CN" alt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黑体"/>
                        </a:rPr>
                        <a:t>境内京内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16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39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39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39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E7FE"/>
                    </a:solidFill>
                  </a:tcPr>
                </a:tc>
              </a:tr>
              <a:tr h="31108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2000" b="1" i="0" u="none" strike="noStrike" dirty="0">
                          <a:solidFill>
                            <a:srgbClr val="FFFFFF"/>
                          </a:solidFill>
                          <a:effectLst/>
                          <a:latin typeface="黑体"/>
                        </a:rPr>
                        <a:t>合计 人数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54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135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180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180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rial"/>
                        </a:rPr>
                        <a:t>180</a:t>
                      </a:r>
                    </a:p>
                  </a:txBody>
                  <a:tcPr marL="8654" marR="8654" marT="8654" marB="0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</a:tr>
            </a:tbl>
          </a:graphicData>
        </a:graphic>
      </p:graphicFrame>
      <p:sp>
        <p:nvSpPr>
          <p:cNvPr id="2" name="矩形 1"/>
          <p:cNvSpPr/>
          <p:nvPr/>
        </p:nvSpPr>
        <p:spPr>
          <a:xfrm>
            <a:off x="823913" y="1233488"/>
            <a:ext cx="3963987" cy="52228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8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高精尖中心人员规模</a:t>
            </a:r>
            <a:endParaRPr lang="zh-CN" altLang="en-US" sz="2800" dirty="0"/>
          </a:p>
        </p:txBody>
      </p:sp>
      <p:sp>
        <p:nvSpPr>
          <p:cNvPr id="19744883" name="Rectangle 2"/>
          <p:cNvSpPr>
            <a:spLocks noChangeArrowheads="1"/>
          </p:cNvSpPr>
          <p:nvPr/>
        </p:nvSpPr>
        <p:spPr bwMode="auto">
          <a:xfrm>
            <a:off x="692150" y="7731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46817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4681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46821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46822" name="Rectangle 5"/>
          <p:cNvSpPr>
            <a:spLocks noChangeArrowheads="1"/>
          </p:cNvSpPr>
          <p:nvPr/>
        </p:nvSpPr>
        <p:spPr bwMode="auto">
          <a:xfrm>
            <a:off x="71438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1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、打造“大数据”平台高地（依托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2011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协同创新中心）</a:t>
            </a:r>
            <a:endParaRPr lang="zh-CN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746823" name="image67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9375" y="1808163"/>
            <a:ext cx="8929688" cy="360045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sp>
        <p:nvSpPr>
          <p:cNvPr id="2" name="矩形 1"/>
          <p:cNvSpPr/>
          <p:nvPr/>
        </p:nvSpPr>
        <p:spPr>
          <a:xfrm>
            <a:off x="250825" y="6316663"/>
            <a:ext cx="8758238" cy="396875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auto" latinLnBrk="1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</a:rPr>
              <a:t>中心联合单位：北航、</a:t>
            </a:r>
            <a:r>
              <a:rPr lang="zh-CN" altLang="en-US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eiti SC Light"/>
                <a:sym typeface="Times New Roman"/>
              </a:rPr>
              <a:t>南大、北大、交大、百度、国家互联网应急中心等开展研究</a:t>
            </a:r>
          </a:p>
        </p:txBody>
      </p:sp>
      <p:pic>
        <p:nvPicPr>
          <p:cNvPr id="19746825" name="image7.png" descr="http://upload.wikimedia.org/wikipedia/zh/thumb/0/04/Peking_University_new_seal.svg/1024px-Peking_University_new_seal.svg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116013" y="5405438"/>
            <a:ext cx="896937" cy="898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26" name="image8.png" descr="http://upload.wikimedia.org/wikipedia/zh/thumb/f/fb/%E5%8D%97%E4%BA%AC%E5%A4%A7%E5%AD%A6%E6%A0%A1%E5%BE%BD.svg/817px-%E5%8D%97%E4%BA%AC%E5%A4%A7%E5%AD%A6%E6%A0%A1%E5%BE%BD.svg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20913" y="5443538"/>
            <a:ext cx="747712" cy="93821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27" name="image9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219700" y="5591175"/>
            <a:ext cx="1765300" cy="644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28" name="image10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4281488" y="5443538"/>
            <a:ext cx="938212" cy="938212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29" name="image11.png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994525" y="5595938"/>
            <a:ext cx="2016125" cy="65087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30" name="image12.png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3092450" y="5340350"/>
            <a:ext cx="1050925" cy="1028700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  <p:pic>
        <p:nvPicPr>
          <p:cNvPr id="19746831" name="image6.jpg" descr="http://sem.buaa.edu.cn/NewsAdmin/eWebEditor/UploadFile/2008107161923631.jpg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142875" y="5446713"/>
            <a:ext cx="898525" cy="898525"/>
          </a:xfrm>
          <a:prstGeom prst="rect">
            <a:avLst/>
          </a:prstGeom>
          <a:noFill/>
          <a:ln w="12700">
            <a:noFill/>
            <a:miter lim="400000"/>
            <a:headEnd/>
            <a:tailEnd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48865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48866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48869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913993" name="Rectangle 6"/>
          <p:cNvSpPr>
            <a:spLocks noChangeArrowheads="1"/>
          </p:cNvSpPr>
          <p:nvPr/>
        </p:nvSpPr>
        <p:spPr bwMode="auto">
          <a:xfrm>
            <a:off x="719138" y="1914525"/>
            <a:ext cx="7021512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聚焦珠峰学科，整合优势资源</a:t>
            </a:r>
            <a:endParaRPr lang="en-US" altLang="zh-CN" sz="2400" b="1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以</a:t>
            </a:r>
            <a:r>
              <a:rPr lang="zh-CN" altLang="en-US" sz="2400" i="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绩效</a:t>
            </a:r>
            <a:r>
              <a:rPr lang="zh-CN" alt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为杠杆</a:t>
            </a:r>
            <a:endParaRPr lang="en-US" altLang="zh-CN" sz="2400" i="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用</a:t>
            </a:r>
            <a:r>
              <a:rPr lang="zh-CN" altLang="en-US" sz="2400" i="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数据</a:t>
            </a:r>
            <a:r>
              <a:rPr lang="zh-CN" altLang="en-US" sz="2400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去评价</a:t>
            </a:r>
            <a:endParaRPr lang="en-US" altLang="zh-CN" sz="2400" i="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建立平台高地和人才计划的</a:t>
            </a:r>
            <a:r>
              <a:rPr lang="zh-CN" altLang="en-US" sz="2400" b="1" i="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良性机制</a:t>
            </a:r>
            <a:endParaRPr lang="en-US" altLang="zh-CN" sz="2400" b="1" i="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不拘一格降人才</a:t>
            </a:r>
            <a:endParaRPr lang="en-US" altLang="zh-CN" sz="2400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制定适合珠峰学科发展的</a:t>
            </a:r>
            <a:r>
              <a:rPr lang="zh-CN" altLang="en-US" sz="2400" b="1" i="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人才引育</a:t>
            </a:r>
            <a:r>
              <a:rPr lang="zh-CN" altLang="en-US" sz="2400" b="1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计划</a:t>
            </a:r>
            <a:endParaRPr lang="en-US" altLang="zh-CN" sz="2400" b="1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每年引育</a:t>
            </a:r>
            <a:r>
              <a:rPr lang="en-US" altLang="zh-CN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1-2</a:t>
            </a:r>
            <a:r>
              <a:rPr lang="zh-CN" altLang="en-US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名高端人才，</a:t>
            </a:r>
            <a:r>
              <a:rPr lang="en-US" altLang="zh-CN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3-4</a:t>
            </a:r>
            <a:r>
              <a:rPr lang="zh-CN" altLang="en-US" sz="2400" i="0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名青年人才</a:t>
            </a:r>
            <a:endParaRPr lang="en-US" altLang="zh-CN" sz="2400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lvl="1" algn="just">
              <a:lnSpc>
                <a:spcPct val="150000"/>
              </a:lnSpc>
              <a:defRPr/>
            </a:pPr>
            <a:endParaRPr lang="en-US" altLang="zh-CN" sz="2400" b="1" i="0" dirty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48871" name="Rectangle 5"/>
          <p:cNvSpPr>
            <a:spLocks noChangeArrowheads="1"/>
          </p:cNvSpPr>
          <p:nvPr/>
        </p:nvSpPr>
        <p:spPr bwMode="auto">
          <a:xfrm>
            <a:off x="46831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2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实施“</a:t>
            </a:r>
            <a:r>
              <a:rPr lang="zh-CN" altLang="en-US" sz="2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珠峰人才精英倍增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”计划</a:t>
            </a:r>
            <a:endParaRPr lang="zh-CN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50913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50914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50915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50916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50917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50918" name="Rectangle 6"/>
          <p:cNvSpPr>
            <a:spLocks noChangeArrowheads="1"/>
          </p:cNvSpPr>
          <p:nvPr/>
        </p:nvSpPr>
        <p:spPr bwMode="auto">
          <a:xfrm>
            <a:off x="323850" y="1736725"/>
            <a:ext cx="8393113" cy="4986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整合团队资源，形成新兴网络安全优势方向</a:t>
            </a:r>
            <a:endParaRPr lang="en-US" altLang="zh-CN" sz="2400" b="1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持续加强网络信息安全协同创新中心的建设</a:t>
            </a:r>
            <a:endParaRPr lang="en-US" altLang="zh-CN" sz="2400" b="1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中央网信办、国家互联网安全中心、中科院信工所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批量聘请一批网络安全领域国际知名的兼职博导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持续拓展网络空间安全人才的交叉培养（本硕博）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建立国际学术影响力</a:t>
            </a:r>
            <a:endParaRPr lang="en-US" altLang="zh-CN" sz="2400" b="1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打造信息安全领域的新型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智库</a:t>
            </a:r>
            <a:endParaRPr lang="en-US" altLang="zh-CN" sz="2400" i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尽快抢占先机，形成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新优势学科</a:t>
            </a:r>
            <a:endParaRPr lang="en-US" altLang="zh-CN" sz="2400" i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endParaRPr lang="en-US" altLang="zh-CN" sz="2000" i="0"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50919" name="Rectangle 5"/>
          <p:cNvSpPr>
            <a:spLocks noChangeArrowheads="1"/>
          </p:cNvSpPr>
          <p:nvPr/>
        </p:nvSpPr>
        <p:spPr bwMode="auto">
          <a:xfrm>
            <a:off x="885825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、组建“网络空间安全”</a:t>
            </a:r>
            <a:r>
              <a:rPr lang="zh-CN" altLang="en-US" sz="28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创新研究院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1761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1762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1763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01764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1765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2015-2025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年学院总体发展目标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01766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1767" name="Rectangle 6"/>
          <p:cNvSpPr>
            <a:spLocks noChangeArrowheads="1"/>
          </p:cNvSpPr>
          <p:nvPr/>
        </p:nvSpPr>
        <p:spPr bwMode="auto">
          <a:xfrm>
            <a:off x="373063" y="3743325"/>
            <a:ext cx="8393112" cy="175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ea typeface="微软雅黑" pitchFamily="34" charset="-122"/>
                <a:cs typeface="Arial" charset="0"/>
              </a:rPr>
              <a:t>人才培养</a:t>
            </a:r>
            <a:r>
              <a:rPr lang="en-US" altLang="zh-CN" sz="2400" b="1" i="0">
                <a:ea typeface="微软雅黑" pitchFamily="34" charset="-122"/>
                <a:cs typeface="Arial" charset="0"/>
              </a:rPr>
              <a:t>——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打造“精英人才培养范式”</a:t>
            </a:r>
            <a:endParaRPr lang="en-US" altLang="zh-CN" sz="2400" b="1" i="0">
              <a:ea typeface="微软雅黑" pitchFamily="34" charset="-122"/>
              <a:cs typeface="Arial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ea typeface="微软雅黑" pitchFamily="34" charset="-122"/>
                <a:cs typeface="Arial" charset="0"/>
              </a:rPr>
              <a:t>科学研究</a:t>
            </a:r>
            <a:r>
              <a:rPr lang="en-US" altLang="zh-CN" sz="2400" b="1" i="0">
                <a:ea typeface="微软雅黑" pitchFamily="34" charset="-122"/>
                <a:cs typeface="Arial" charset="0"/>
              </a:rPr>
              <a:t>——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国际：前</a:t>
            </a:r>
            <a:r>
              <a:rPr lang="en-US" altLang="en-US" sz="2400" b="1" i="0">
                <a:ea typeface="微软雅黑" pitchFamily="34" charset="-122"/>
                <a:cs typeface="Arial" charset="0"/>
              </a:rPr>
              <a:t>50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；中国：前</a:t>
            </a:r>
            <a:r>
              <a:rPr lang="en-US" altLang="zh-CN" sz="2400" b="1" i="0">
                <a:ea typeface="微软雅黑" pitchFamily="34" charset="-122"/>
                <a:cs typeface="Arial" charset="0"/>
              </a:rPr>
              <a:t>5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；国家奖：</a:t>
            </a:r>
            <a:r>
              <a:rPr lang="en-US" altLang="zh-CN" sz="2400" b="1" i="0">
                <a:ea typeface="微软雅黑" pitchFamily="34" charset="-122"/>
                <a:cs typeface="Arial" charset="0"/>
              </a:rPr>
              <a:t>5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项以上</a:t>
            </a:r>
            <a:endParaRPr lang="en-US" altLang="zh-CN" sz="2400" b="1" i="0">
              <a:ea typeface="微软雅黑" pitchFamily="34" charset="-122"/>
              <a:cs typeface="Arial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ea typeface="微软雅黑" pitchFamily="34" charset="-122"/>
                <a:cs typeface="Arial" charset="0"/>
              </a:rPr>
              <a:t>机制创新</a:t>
            </a:r>
            <a:r>
              <a:rPr lang="en-US" altLang="zh-CN" sz="2400" b="1" i="0">
                <a:ea typeface="微软雅黑" pitchFamily="34" charset="-122"/>
                <a:cs typeface="Arial" charset="0"/>
              </a:rPr>
              <a:t>——</a:t>
            </a:r>
            <a:r>
              <a:rPr lang="zh-CN" altLang="en-US" sz="2400" b="1" i="0">
                <a:ea typeface="微软雅黑" pitchFamily="34" charset="-122"/>
                <a:cs typeface="Arial" charset="0"/>
              </a:rPr>
              <a:t>全面支撑学院实现跨越式发展</a:t>
            </a:r>
          </a:p>
        </p:txBody>
      </p:sp>
      <p:sp>
        <p:nvSpPr>
          <p:cNvPr id="19701768" name="Rectangle 10" descr="羊皮纸"/>
          <p:cNvSpPr>
            <a:spLocks noChangeArrowheads="1"/>
          </p:cNvSpPr>
          <p:nvPr/>
        </p:nvSpPr>
        <p:spPr bwMode="auto">
          <a:xfrm>
            <a:off x="539750" y="2771775"/>
            <a:ext cx="3619500" cy="741363"/>
          </a:xfrm>
          <a:prstGeom prst="rect">
            <a:avLst/>
          </a:prstGeom>
          <a:blipFill dpi="0" rotWithShape="1">
            <a:blip r:embed="rId4" cstate="print"/>
            <a:srcRect/>
            <a:tile tx="0" ty="0" sx="100000" sy="100000" flip="none" algn="tl"/>
          </a:blipFill>
          <a:ln w="31750">
            <a:solidFill>
              <a:srgbClr val="FF0000"/>
            </a:solidFill>
            <a:miter lim="800000"/>
            <a:headEnd/>
            <a:tailEnd/>
          </a:ln>
        </p:spPr>
        <p:txBody>
          <a:bodyPr wrap="none" lIns="91395" tIns="45700" rIns="91395" bIns="45700" anchor="ctr"/>
          <a:lstStyle/>
          <a:p>
            <a:pPr algn="ctr" defTabSz="911225"/>
            <a:r>
              <a:rPr lang="en-US" altLang="zh-CN" sz="20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1</a:t>
            </a:r>
            <a:r>
              <a:rPr lang="zh-CN" altLang="en-US" sz="20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流大学、中国</a:t>
            </a:r>
            <a:r>
              <a:rPr lang="en-US" altLang="zh-CN" sz="20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10</a:t>
            </a:r>
            <a:r>
              <a:rPr lang="zh-CN" altLang="en-US" sz="20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、国际</a:t>
            </a:r>
            <a:r>
              <a:rPr lang="en-US" altLang="zh-CN" sz="2000" b="1" i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微软雅黑" pitchFamily="34" charset="-122"/>
                <a:sym typeface="华文楷体"/>
              </a:rPr>
              <a:t>100</a:t>
            </a:r>
          </a:p>
        </p:txBody>
      </p:sp>
      <p:grpSp>
        <p:nvGrpSpPr>
          <p:cNvPr id="19701769" name="组合 9"/>
          <p:cNvGrpSpPr>
            <a:grpSpLocks/>
          </p:cNvGrpSpPr>
          <p:nvPr/>
        </p:nvGrpSpPr>
        <p:grpSpPr bwMode="auto">
          <a:xfrm>
            <a:off x="4248150" y="2771775"/>
            <a:ext cx="4211638" cy="741363"/>
            <a:chOff x="4247964" y="5805809"/>
            <a:chExt cx="4211994" cy="741362"/>
          </a:xfrm>
        </p:grpSpPr>
        <p:sp>
          <p:nvSpPr>
            <p:cNvPr id="11" name="右箭头 10"/>
            <p:cNvSpPr/>
            <p:nvPr/>
          </p:nvSpPr>
          <p:spPr>
            <a:xfrm>
              <a:off x="4247964" y="6004247"/>
              <a:ext cx="617590" cy="395286"/>
            </a:xfrm>
            <a:prstGeom prst="rightArrow">
              <a:avLst/>
            </a:prstGeom>
            <a:solidFill>
              <a:srgbClr val="00B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9701774" name="Rectangle 10" descr="羊皮纸"/>
            <p:cNvSpPr>
              <a:spLocks noChangeArrowheads="1"/>
            </p:cNvSpPr>
            <p:nvPr/>
          </p:nvSpPr>
          <p:spPr bwMode="auto">
            <a:xfrm>
              <a:off x="4939421" y="5805809"/>
              <a:ext cx="3520537" cy="741362"/>
            </a:xfrm>
            <a:prstGeom prst="rect">
              <a:avLst/>
            </a:prstGeom>
            <a:solidFill>
              <a:srgbClr val="FFC000"/>
            </a:solidFill>
            <a:ln w="31750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none" lIns="91395" tIns="45700" rIns="91395" bIns="45700" anchor="ctr"/>
            <a:lstStyle/>
            <a:p>
              <a:pPr algn="ctr" defTabSz="911225"/>
              <a:r>
                <a:rPr lang="en-US" altLang="zh-CN" sz="2000" b="1" i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  <a:cs typeface="微软雅黑" pitchFamily="34" charset="-122"/>
                  <a:sym typeface="华文楷体"/>
                </a:rPr>
                <a:t>1</a:t>
              </a:r>
              <a:r>
                <a:rPr lang="zh-CN" altLang="en-US" sz="2000" b="1" i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  <a:cs typeface="微软雅黑" pitchFamily="34" charset="-122"/>
                  <a:sym typeface="华文楷体"/>
                </a:rPr>
                <a:t>流学院、中国</a:t>
              </a:r>
              <a:r>
                <a:rPr lang="en-US" altLang="zh-CN" sz="2000" b="1" i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  <a:cs typeface="微软雅黑" pitchFamily="34" charset="-122"/>
                  <a:sym typeface="华文楷体"/>
                </a:rPr>
                <a:t>5</a:t>
              </a:r>
              <a:r>
                <a:rPr lang="zh-CN" altLang="en-US" sz="2000" b="1" i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  <a:cs typeface="微软雅黑" pitchFamily="34" charset="-122"/>
                  <a:sym typeface="华文楷体"/>
                </a:rPr>
                <a:t>、国际</a:t>
              </a:r>
              <a:r>
                <a:rPr lang="en-US" altLang="zh-CN" sz="2000" b="1" i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  <a:cs typeface="微软雅黑" pitchFamily="34" charset="-122"/>
                  <a:sym typeface="华文楷体"/>
                </a:rPr>
                <a:t>50</a:t>
              </a:r>
            </a:p>
          </p:txBody>
        </p:sp>
      </p:grpSp>
      <p:sp>
        <p:nvSpPr>
          <p:cNvPr id="19701770" name="Rectangle 6"/>
          <p:cNvSpPr>
            <a:spLocks noChangeArrowheads="1"/>
          </p:cNvSpPr>
          <p:nvPr/>
        </p:nvSpPr>
        <p:spPr bwMode="auto">
          <a:xfrm>
            <a:off x="409575" y="1943100"/>
            <a:ext cx="8393113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建设根植于中国的</a:t>
            </a:r>
            <a:r>
              <a:rPr lang="zh-CN" altLang="en-US" sz="2400" b="1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世界一流大学</a:t>
            </a:r>
            <a:r>
              <a:rPr lang="zh-CN" altLang="en-US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：全国前</a:t>
            </a:r>
            <a:r>
              <a:rPr lang="en-US" altLang="zh-CN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10</a:t>
            </a:r>
            <a:r>
              <a:rPr lang="zh-CN" altLang="en-US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，世界前</a:t>
            </a:r>
            <a:r>
              <a:rPr lang="en-US" altLang="zh-CN" sz="2400" b="1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100</a:t>
            </a:r>
          </a:p>
        </p:txBody>
      </p:sp>
      <p:sp>
        <p:nvSpPr>
          <p:cNvPr id="19701771" name="文本框 1"/>
          <p:cNvSpPr txBox="1">
            <a:spLocks noChangeArrowheads="1"/>
          </p:cNvSpPr>
          <p:nvPr/>
        </p:nvSpPr>
        <p:spPr bwMode="auto">
          <a:xfrm>
            <a:off x="720725" y="2597150"/>
            <a:ext cx="863600" cy="36988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 i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BUAA</a:t>
            </a:r>
            <a:endParaRPr lang="zh-CN" altLang="en-US" b="1" i="0">
              <a:solidFill>
                <a:srgbClr val="0000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1772" name="文本框 14"/>
          <p:cNvSpPr txBox="1">
            <a:spLocks noChangeArrowheads="1"/>
          </p:cNvSpPr>
          <p:nvPr/>
        </p:nvSpPr>
        <p:spPr bwMode="auto">
          <a:xfrm>
            <a:off x="5219700" y="2586038"/>
            <a:ext cx="863600" cy="3683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zh-CN" b="1" i="0">
                <a:solidFill>
                  <a:srgbClr val="0000CC"/>
                </a:solidFill>
                <a:latin typeface="微软雅黑" pitchFamily="34" charset="-122"/>
                <a:ea typeface="微软雅黑" pitchFamily="34" charset="-122"/>
              </a:rPr>
              <a:t>SCSE</a:t>
            </a:r>
            <a:endParaRPr lang="zh-CN" altLang="en-US" b="1" i="0">
              <a:solidFill>
                <a:srgbClr val="0000CC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52961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52962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三、思考建议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52965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52966" name="Rectangle 5"/>
          <p:cNvSpPr>
            <a:spLocks noChangeArrowheads="1"/>
          </p:cNvSpPr>
          <p:nvPr/>
        </p:nvSpPr>
        <p:spPr bwMode="auto">
          <a:xfrm>
            <a:off x="5762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4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成立“互联网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+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”创新中心</a:t>
            </a:r>
            <a:endParaRPr lang="zh-CN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52967" name="Rectangle 6"/>
          <p:cNvSpPr>
            <a:spLocks noChangeArrowheads="1"/>
          </p:cNvSpPr>
          <p:nvPr/>
        </p:nvSpPr>
        <p:spPr bwMode="auto">
          <a:xfrm>
            <a:off x="323850" y="1736725"/>
            <a:ext cx="8393113" cy="5078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800100" lvl="1" indent="-3429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产学研</a:t>
            </a: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合作：</a:t>
            </a:r>
            <a:r>
              <a:rPr lang="zh-CN" altLang="en-US" sz="2000" b="1" i="0">
                <a:latin typeface="微软雅黑" pitchFamily="34" charset="-122"/>
                <a:ea typeface="微软雅黑" pitchFamily="34" charset="-122"/>
                <a:cs typeface="Arial" charset="0"/>
              </a:rPr>
              <a:t>工业互联网、智能制造、智能硬件、虚拟现实</a:t>
            </a:r>
            <a:r>
              <a:rPr lang="en-US" altLang="zh-CN" sz="2000" b="1" i="0">
                <a:latin typeface="微软雅黑" pitchFamily="34" charset="-122"/>
                <a:ea typeface="微软雅黑" pitchFamily="34" charset="-122"/>
                <a:cs typeface="Arial" charset="0"/>
              </a:rPr>
              <a:t>+</a:t>
            </a:r>
            <a:endParaRPr lang="en-US" altLang="zh-CN" sz="2400" b="1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共享创新资源、开放创新平台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主导各类产业技术创新战略联盟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科技</a:t>
            </a:r>
            <a:r>
              <a:rPr lang="zh-CN" altLang="en-US" sz="24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成果转化</a:t>
            </a:r>
            <a:endParaRPr lang="en-US" altLang="zh-CN" sz="2400" b="1" i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学术研究成果产业化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补齐学科评估中的短板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latin typeface="微软雅黑" pitchFamily="34" charset="-122"/>
                <a:ea typeface="微软雅黑" pitchFamily="34" charset="-122"/>
                <a:cs typeface="Arial" charset="0"/>
              </a:rPr>
              <a:t>互联网带动</a:t>
            </a:r>
            <a:r>
              <a:rPr lang="zh-CN" altLang="en-US" sz="2400" b="1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产教融合</a:t>
            </a:r>
            <a:endParaRPr lang="en-US" altLang="zh-CN" sz="2400" b="1" i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创新、创业人才培养</a:t>
            </a:r>
            <a:endParaRPr lang="en-US" altLang="zh-CN" sz="2400" i="0"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latin typeface="微软雅黑" pitchFamily="34" charset="-122"/>
                <a:ea typeface="微软雅黑" pitchFamily="34" charset="-122"/>
                <a:cs typeface="Arial" charset="0"/>
              </a:rPr>
              <a:t>互联网教育变革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5500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smtClean="0"/>
          </a:p>
        </p:txBody>
      </p:sp>
      <p:sp>
        <p:nvSpPr>
          <p:cNvPr id="19755010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smtClean="0"/>
          </a:p>
        </p:txBody>
      </p:sp>
      <p:pic>
        <p:nvPicPr>
          <p:cNvPr id="19755011" name="图片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4450"/>
            <a:ext cx="9144000" cy="6732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249" y="-63388"/>
            <a:ext cx="4714376" cy="1408894"/>
          </a:xfrm>
          <a:prstGeom prst="rect">
            <a:avLst/>
          </a:prstGeom>
          <a:effectLst>
            <a:reflection blurRad="6350" stA="50000" endA="300" endPos="55000" dir="5400000" sy="-100000" algn="bl" rotWithShape="0"/>
            <a:softEdge rad="317500"/>
          </a:effectLst>
        </p:spPr>
      </p:pic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323850" y="1298575"/>
            <a:ext cx="8677275" cy="1662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1" algn="just">
              <a:lnSpc>
                <a:spcPct val="150000"/>
              </a:lnSpc>
              <a:buClr>
                <a:srgbClr val="000000"/>
              </a:buClr>
              <a:defRPr/>
            </a:pPr>
            <a:r>
              <a:rPr lang="zh-CN" altLang="en-US" sz="32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为学须觉今是而昨非，日改月化，便是长进。</a:t>
            </a:r>
            <a:r>
              <a:rPr lang="en-US" altLang="zh-CN" sz="36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——</a:t>
            </a:r>
            <a:r>
              <a:rPr lang="zh-CN" altLang="en-US" sz="3200" b="1" i="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朱熹</a:t>
            </a:r>
            <a:endParaRPr lang="en-US" altLang="zh-CN" sz="3600" b="1" i="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3809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3810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381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03812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3813" name="Rectangle 5"/>
          <p:cNvSpPr>
            <a:spLocks noChangeArrowheads="1"/>
          </p:cNvSpPr>
          <p:nvPr/>
        </p:nvSpPr>
        <p:spPr bwMode="auto">
          <a:xfrm>
            <a:off x="10334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试点改革阶段发展目标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</p:txBody>
      </p:sp>
      <p:sp>
        <p:nvSpPr>
          <p:cNvPr id="19703814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Rectangle 6"/>
          <p:cNvSpPr>
            <a:spLocks noChangeArrowheads="1"/>
          </p:cNvSpPr>
          <p:nvPr/>
        </p:nvSpPr>
        <p:spPr bwMode="auto">
          <a:xfrm>
            <a:off x="608013" y="1784350"/>
            <a:ext cx="8393112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2018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年：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2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ARWU 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100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</a:t>
            </a: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ESI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 200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，获得国家奖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1-2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项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。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2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latin typeface="+mn-ea"/>
                <a:ea typeface="微软雅黑" pitchFamily="34" charset="-122"/>
                <a:cs typeface="Arial" charset="0"/>
              </a:rPr>
              <a:t>夯实计算机专业教学基础，初步形成</a:t>
            </a:r>
            <a:r>
              <a:rPr lang="zh-CN" altLang="en-US" sz="2400" b="1" i="0" dirty="0">
                <a:solidFill>
                  <a:srgbClr val="FF0000"/>
                </a:solidFill>
                <a:latin typeface="+mn-ea"/>
                <a:ea typeface="微软雅黑" pitchFamily="34" charset="-122"/>
                <a:cs typeface="Arial" charset="0"/>
              </a:rPr>
              <a:t>品牌效应</a:t>
            </a:r>
            <a:r>
              <a:rPr lang="zh-CN" altLang="en-US" sz="2400" b="1" i="0" dirty="0">
                <a:solidFill>
                  <a:srgbClr val="000000"/>
                </a:solidFill>
                <a:latin typeface="+mn-ea"/>
                <a:ea typeface="微软雅黑" pitchFamily="34" charset="-122"/>
                <a:cs typeface="Arial" charset="0"/>
              </a:rPr>
              <a:t>。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2020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年（“十三五”末）：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2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ARWU 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60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</a:t>
            </a:r>
            <a:r>
              <a:rPr lang="en-US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ESI 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150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，获得国家奖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2-3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项，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计算机科学与技术或软件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学科国内排名前</a:t>
            </a:r>
            <a:r>
              <a:rPr lang="en-US" altLang="zh-CN" sz="2400" b="1" i="0" dirty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3</a:t>
            </a:r>
            <a:r>
              <a:rPr lang="zh-CN" altLang="zh-CN" sz="2400" b="1" i="0" dirty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名。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2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latin typeface="+mn-ea"/>
                <a:ea typeface="微软雅黑" pitchFamily="34" charset="-122"/>
                <a:cs typeface="Arial" charset="0"/>
              </a:rPr>
              <a:t>打造</a:t>
            </a:r>
            <a:r>
              <a:rPr lang="zh-CN" altLang="en-US" sz="2400" b="1" i="0" dirty="0">
                <a:solidFill>
                  <a:srgbClr val="FF0000"/>
                </a:solidFill>
                <a:latin typeface="+mn-ea"/>
                <a:ea typeface="微软雅黑" pitchFamily="34" charset="-122"/>
                <a:cs typeface="Arial" charset="0"/>
              </a:rPr>
              <a:t>国内顶尖</a:t>
            </a:r>
            <a:r>
              <a:rPr lang="zh-CN" altLang="en-US" sz="2400" b="1" i="0" dirty="0">
                <a:solidFill>
                  <a:srgbClr val="000000"/>
                </a:solidFill>
                <a:latin typeface="+mn-ea"/>
                <a:ea typeface="微软雅黑" pitchFamily="34" charset="-122"/>
                <a:cs typeface="Arial" charset="0"/>
              </a:rPr>
              <a:t>的计算机专业教学品牌。</a:t>
            </a:r>
            <a:endParaRPr lang="en-US" altLang="zh-CN" sz="2400" b="1" i="0" dirty="0">
              <a:solidFill>
                <a:srgbClr val="FF0000"/>
              </a:solidFill>
              <a:latin typeface="+mn-ea"/>
              <a:cs typeface="Arial" charset="0"/>
            </a:endParaRPr>
          </a:p>
          <a:p>
            <a:pPr marL="342900" lvl="1" indent="-342900">
              <a:lnSpc>
                <a:spcPct val="150000"/>
              </a:lnSpc>
              <a:buFont typeface="Wingdings" pitchFamily="2" charset="2"/>
              <a:buChar char="ü"/>
              <a:defRPr/>
            </a:pP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5857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585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585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0586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5861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5862" name="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7010400" y="722313"/>
            <a:ext cx="2133600" cy="365125"/>
          </a:xfrm>
          <a:noFill/>
        </p:spPr>
        <p:txBody>
          <a:bodyPr/>
          <a:lstStyle/>
          <a:p>
            <a:fld id="{24480AD0-84DE-40B9-9AD8-5D37F8B66B0F}" type="slidenum">
              <a:rPr lang="zh-CN" altLang="en-US" smtClean="0">
                <a:latin typeface="Arial" charset="0"/>
              </a:rPr>
              <a:pPr/>
              <a:t>5</a:t>
            </a:fld>
            <a:endParaRPr lang="en-US" altLang="zh-CN" smtClean="0">
              <a:latin typeface="Arial" charset="0"/>
            </a:endParaRPr>
          </a:p>
        </p:txBody>
      </p:sp>
      <p:grpSp>
        <p:nvGrpSpPr>
          <p:cNvPr id="19705863" name="组合 89"/>
          <p:cNvGrpSpPr>
            <a:grpSpLocks noChangeAspect="1"/>
          </p:cNvGrpSpPr>
          <p:nvPr/>
        </p:nvGrpSpPr>
        <p:grpSpPr bwMode="auto">
          <a:xfrm>
            <a:off x="1187450" y="1808163"/>
            <a:ext cx="2616200" cy="2417762"/>
            <a:chOff x="3375025" y="1288960"/>
            <a:chExt cx="2340000" cy="2340000"/>
          </a:xfrm>
        </p:grpSpPr>
        <p:grpSp>
          <p:nvGrpSpPr>
            <p:cNvPr id="19705901" name="组合 64"/>
            <p:cNvGrpSpPr>
              <a:grpSpLocks/>
            </p:cNvGrpSpPr>
            <p:nvPr/>
          </p:nvGrpSpPr>
          <p:grpSpPr bwMode="auto">
            <a:xfrm>
              <a:off x="3375025" y="1288960"/>
              <a:ext cx="2340000" cy="2340000"/>
              <a:chOff x="3422650" y="1050835"/>
              <a:chExt cx="2340000" cy="2340000"/>
            </a:xfrm>
          </p:grpSpPr>
          <p:sp>
            <p:nvSpPr>
              <p:cNvPr id="46" name="Oval 5"/>
              <p:cNvSpPr>
                <a:spLocks noChangeArrowheads="1"/>
              </p:cNvSpPr>
              <p:nvPr/>
            </p:nvSpPr>
            <p:spPr bwMode="gray">
              <a:xfrm>
                <a:off x="3422650" y="1050835"/>
                <a:ext cx="2340000" cy="2340000"/>
              </a:xfrm>
              <a:prstGeom prst="ellipse">
                <a:avLst/>
              </a:prstGeom>
              <a:solidFill>
                <a:srgbClr val="FFFFCC"/>
              </a:solidFill>
              <a:ln w="38100" algn="ctr">
                <a:solidFill>
                  <a:srgbClr val="FFC0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algn="r">
                  <a:defRPr/>
                </a:pPr>
                <a:endParaRPr lang="zh-CN" altLang="en-US" sz="2000" i="0">
                  <a:solidFill>
                    <a:srgbClr val="000000"/>
                  </a:solidFill>
                  <a:ea typeface="华文细黑" pitchFamily="2" charset="-122"/>
                </a:endParaRP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829964" y="1485953"/>
                <a:ext cx="1481371" cy="1445036"/>
              </a:xfrm>
              <a:prstGeom prst="rect">
                <a:avLst/>
              </a:prstGeom>
              <a:no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>
                <a:spAutoFit/>
              </a:bodyPr>
              <a:lstStyle/>
              <a:p>
                <a:pPr algn="ctr">
                  <a:spcAft>
                    <a:spcPts val="1800"/>
                  </a:spcAft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黑体" pitchFamily="49" charset="-122"/>
                    <a:ea typeface="黑体" pitchFamily="49" charset="-122"/>
                  </a:rPr>
                  <a:t>国家重大需求</a:t>
                </a:r>
                <a:endParaRPr lang="en-US" altLang="zh-CN" sz="1900" b="1" i="0" dirty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四化转型</a:t>
                </a: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航空航天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信息安全</a:t>
                </a:r>
              </a:p>
            </p:txBody>
          </p:sp>
          <p:cxnSp>
            <p:nvCxnSpPr>
              <p:cNvPr id="48" name="直接连接符 47"/>
              <p:cNvCxnSpPr/>
              <p:nvPr/>
            </p:nvCxnSpPr>
            <p:spPr>
              <a:xfrm rot="10800000" flipH="1">
                <a:off x="3552825" y="1876485"/>
                <a:ext cx="2065502" cy="1588"/>
              </a:xfrm>
              <a:prstGeom prst="line">
                <a:avLst/>
              </a:prstGeom>
              <a:ln w="38100">
                <a:solidFill>
                  <a:schemeClr val="accent3">
                    <a:lumMod val="75000"/>
                  </a:schemeClr>
                </a:solidFill>
                <a:prstDash val="lgDashDot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705902" name="AutoShape 6"/>
            <p:cNvSpPr>
              <a:spLocks noChangeArrowheads="1"/>
            </p:cNvSpPr>
            <p:nvPr/>
          </p:nvSpPr>
          <p:spPr bwMode="gray">
            <a:xfrm flipV="1">
              <a:off x="4448175" y="3427413"/>
              <a:ext cx="142875" cy="120650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 w="9525" algn="ctr">
              <a:noFill/>
              <a:miter lim="800000"/>
              <a:headEnd/>
              <a:tailEnd/>
            </a:ln>
          </p:spPr>
          <p:txBody>
            <a:bodyPr rot="10800000" wrap="none" anchor="ctr"/>
            <a:lstStyle/>
            <a:p>
              <a:pPr algn="r"/>
              <a:endParaRPr lang="zh-CN" altLang="en-US" i="0">
                <a:solidFill>
                  <a:srgbClr val="000000"/>
                </a:solidFill>
                <a:ea typeface="华文细黑" pitchFamily="2" charset="-122"/>
              </a:endParaRPr>
            </a:p>
          </p:txBody>
        </p:sp>
      </p:grpSp>
      <p:grpSp>
        <p:nvGrpSpPr>
          <p:cNvPr id="19705864" name="组合 89"/>
          <p:cNvGrpSpPr>
            <a:grpSpLocks noChangeAspect="1"/>
          </p:cNvGrpSpPr>
          <p:nvPr/>
        </p:nvGrpSpPr>
        <p:grpSpPr bwMode="auto">
          <a:xfrm>
            <a:off x="5327650" y="1736725"/>
            <a:ext cx="2525713" cy="2462213"/>
            <a:chOff x="3375025" y="1312000"/>
            <a:chExt cx="2340000" cy="2340000"/>
          </a:xfrm>
        </p:grpSpPr>
        <p:grpSp>
          <p:nvGrpSpPr>
            <p:cNvPr id="19705892" name="组合 64"/>
            <p:cNvGrpSpPr>
              <a:grpSpLocks/>
            </p:cNvGrpSpPr>
            <p:nvPr/>
          </p:nvGrpSpPr>
          <p:grpSpPr bwMode="auto">
            <a:xfrm>
              <a:off x="3375025" y="1312000"/>
              <a:ext cx="2340000" cy="2340000"/>
              <a:chOff x="3422650" y="1073875"/>
              <a:chExt cx="2340000" cy="2340000"/>
            </a:xfrm>
          </p:grpSpPr>
          <p:sp>
            <p:nvSpPr>
              <p:cNvPr id="52" name="Oval 5"/>
              <p:cNvSpPr>
                <a:spLocks noChangeArrowheads="1"/>
              </p:cNvSpPr>
              <p:nvPr/>
            </p:nvSpPr>
            <p:spPr bwMode="gray">
              <a:xfrm>
                <a:off x="3422650" y="1073875"/>
                <a:ext cx="2340000" cy="2340000"/>
              </a:xfrm>
              <a:prstGeom prst="ellipse">
                <a:avLst/>
              </a:prstGeom>
              <a:solidFill>
                <a:srgbClr val="99CCFF"/>
              </a:solidFill>
              <a:ln w="38100" algn="ctr">
                <a:solidFill>
                  <a:srgbClr val="00B0F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algn="r">
                  <a:defRPr/>
                </a:pPr>
                <a:endParaRPr lang="zh-CN" altLang="en-US" i="0">
                  <a:solidFill>
                    <a:srgbClr val="000000"/>
                  </a:solidFill>
                  <a:ea typeface="华文细黑" pitchFamily="2" charset="-122"/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806683" y="1484560"/>
                <a:ext cx="1534443" cy="1418623"/>
              </a:xfrm>
              <a:prstGeom prst="rect">
                <a:avLst/>
              </a:prstGeom>
              <a:no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>
                <a:spAutoFit/>
              </a:bodyPr>
              <a:lstStyle/>
              <a:p>
                <a:pPr algn="ctr">
                  <a:spcAft>
                    <a:spcPts val="1800"/>
                  </a:spcAft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黑体" pitchFamily="49" charset="-122"/>
                    <a:ea typeface="黑体" pitchFamily="49" charset="-122"/>
                  </a:rPr>
                  <a:t>国际发展前沿</a:t>
                </a:r>
                <a:endParaRPr lang="en-US" altLang="zh-CN" sz="1900" b="1" i="0" dirty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计算智能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虚实融合</a:t>
                </a: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信物融合</a:t>
                </a:r>
              </a:p>
            </p:txBody>
          </p:sp>
          <p:cxnSp>
            <p:nvCxnSpPr>
              <p:cNvPr id="54" name="直接连接符 53"/>
              <p:cNvCxnSpPr/>
              <p:nvPr/>
            </p:nvCxnSpPr>
            <p:spPr>
              <a:xfrm rot="10800000" flipH="1">
                <a:off x="3552825" y="1876485"/>
                <a:ext cx="2065502" cy="1588"/>
              </a:xfrm>
              <a:prstGeom prst="line">
                <a:avLst/>
              </a:prstGeom>
              <a:ln w="38100">
                <a:solidFill>
                  <a:schemeClr val="accent3">
                    <a:lumMod val="75000"/>
                  </a:schemeClr>
                </a:solidFill>
                <a:prstDash val="lgDashDot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705893" name="AutoShape 6"/>
            <p:cNvSpPr>
              <a:spLocks noChangeArrowheads="1"/>
            </p:cNvSpPr>
            <p:nvPr/>
          </p:nvSpPr>
          <p:spPr bwMode="gray">
            <a:xfrm flipV="1">
              <a:off x="4448175" y="3427413"/>
              <a:ext cx="142875" cy="120650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 w="9525" algn="ctr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/>
              <a:endParaRPr lang="zh-CN" altLang="en-US" i="0">
                <a:solidFill>
                  <a:srgbClr val="000000"/>
                </a:solidFill>
                <a:ea typeface="华文细黑" pitchFamily="2" charset="-122"/>
              </a:endParaRPr>
            </a:p>
          </p:txBody>
        </p:sp>
      </p:grpSp>
      <p:grpSp>
        <p:nvGrpSpPr>
          <p:cNvPr id="19705865" name="组合 89"/>
          <p:cNvGrpSpPr>
            <a:grpSpLocks noChangeAspect="1"/>
          </p:cNvGrpSpPr>
          <p:nvPr/>
        </p:nvGrpSpPr>
        <p:grpSpPr bwMode="auto">
          <a:xfrm>
            <a:off x="1338263" y="4378325"/>
            <a:ext cx="2598737" cy="2355850"/>
            <a:chOff x="3375025" y="1247539"/>
            <a:chExt cx="2340000" cy="2339999"/>
          </a:xfrm>
        </p:grpSpPr>
        <p:grpSp>
          <p:nvGrpSpPr>
            <p:cNvPr id="19705883" name="组合 64"/>
            <p:cNvGrpSpPr>
              <a:grpSpLocks/>
            </p:cNvGrpSpPr>
            <p:nvPr/>
          </p:nvGrpSpPr>
          <p:grpSpPr bwMode="auto">
            <a:xfrm>
              <a:off x="3375025" y="1247539"/>
              <a:ext cx="2340000" cy="2339999"/>
              <a:chOff x="3422650" y="1009414"/>
              <a:chExt cx="2340000" cy="2339999"/>
            </a:xfrm>
          </p:grpSpPr>
          <p:sp>
            <p:nvSpPr>
              <p:cNvPr id="58" name="Oval 5"/>
              <p:cNvSpPr>
                <a:spLocks noChangeArrowheads="1"/>
              </p:cNvSpPr>
              <p:nvPr/>
            </p:nvSpPr>
            <p:spPr bwMode="gray">
              <a:xfrm>
                <a:off x="3422650" y="1009414"/>
                <a:ext cx="2340000" cy="2339999"/>
              </a:xfrm>
              <a:prstGeom prst="ellipse">
                <a:avLst/>
              </a:prstGeom>
              <a:solidFill>
                <a:srgbClr val="B5C1D5"/>
              </a:solidFill>
              <a:ln w="38100" algn="ctr">
                <a:solidFill>
                  <a:srgbClr val="FF660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algn="r">
                  <a:defRPr/>
                </a:pPr>
                <a:endParaRPr lang="zh-CN" altLang="en-US" i="0">
                  <a:solidFill>
                    <a:srgbClr val="000000"/>
                  </a:solidFill>
                  <a:ea typeface="华文细黑" pitchFamily="2" charset="-122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3493750" y="1217792"/>
                <a:ext cx="2153797" cy="2062727"/>
              </a:xfrm>
              <a:prstGeom prst="rect">
                <a:avLst/>
              </a:prstGeom>
              <a:no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>
                <a:spAutoFit/>
              </a:bodyPr>
              <a:lstStyle/>
              <a:p>
                <a:pPr algn="ctr">
                  <a:spcAft>
                    <a:spcPts val="1800"/>
                  </a:spcAft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黑体" pitchFamily="49" charset="-122"/>
                    <a:ea typeface="黑体" pitchFamily="49" charset="-122"/>
                  </a:rPr>
                  <a:t>优势研究方向</a:t>
                </a:r>
                <a:endParaRPr lang="en-US" altLang="zh-CN" sz="1900" b="1" i="0" dirty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大数据科学与工程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虚拟现实与数字媒体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安全攸关可信计算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高效能计算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endParaRPr lang="zh-CN" altLang="en-US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</p:txBody>
          </p:sp>
          <p:cxnSp>
            <p:nvCxnSpPr>
              <p:cNvPr id="60" name="直接连接符 59"/>
              <p:cNvCxnSpPr/>
              <p:nvPr/>
            </p:nvCxnSpPr>
            <p:spPr>
              <a:xfrm rot="10800000" flipH="1">
                <a:off x="3552825" y="1578311"/>
                <a:ext cx="2065502" cy="1588"/>
              </a:xfrm>
              <a:prstGeom prst="line">
                <a:avLst/>
              </a:prstGeom>
              <a:ln w="38100">
                <a:solidFill>
                  <a:schemeClr val="accent3">
                    <a:lumMod val="75000"/>
                  </a:schemeClr>
                </a:solidFill>
                <a:prstDash val="lgDashDot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705884" name="AutoShape 6"/>
            <p:cNvSpPr>
              <a:spLocks noChangeArrowheads="1"/>
            </p:cNvSpPr>
            <p:nvPr/>
          </p:nvSpPr>
          <p:spPr bwMode="gray">
            <a:xfrm flipV="1">
              <a:off x="4448175" y="3427413"/>
              <a:ext cx="142875" cy="120650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 w="9525" algn="ctr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/>
              <a:endParaRPr lang="zh-CN" altLang="en-US" i="0">
                <a:solidFill>
                  <a:srgbClr val="000000"/>
                </a:solidFill>
                <a:ea typeface="华文细黑" pitchFamily="2" charset="-122"/>
              </a:endParaRPr>
            </a:p>
          </p:txBody>
        </p:sp>
      </p:grpSp>
      <p:grpSp>
        <p:nvGrpSpPr>
          <p:cNvPr id="19705866" name="组合 89"/>
          <p:cNvGrpSpPr>
            <a:grpSpLocks noChangeAspect="1"/>
          </p:cNvGrpSpPr>
          <p:nvPr/>
        </p:nvGrpSpPr>
        <p:grpSpPr bwMode="auto">
          <a:xfrm>
            <a:off x="5384800" y="4329113"/>
            <a:ext cx="2500313" cy="2413000"/>
            <a:chOff x="3383552" y="1498102"/>
            <a:chExt cx="2340000" cy="2340000"/>
          </a:xfrm>
        </p:grpSpPr>
        <p:grpSp>
          <p:nvGrpSpPr>
            <p:cNvPr id="19705874" name="组合 64"/>
            <p:cNvGrpSpPr>
              <a:grpSpLocks/>
            </p:cNvGrpSpPr>
            <p:nvPr/>
          </p:nvGrpSpPr>
          <p:grpSpPr bwMode="auto">
            <a:xfrm>
              <a:off x="3383552" y="1498102"/>
              <a:ext cx="2340000" cy="2340000"/>
              <a:chOff x="3431177" y="1259977"/>
              <a:chExt cx="2340000" cy="2340000"/>
            </a:xfrm>
          </p:grpSpPr>
          <p:sp>
            <p:nvSpPr>
              <p:cNvPr id="64" name="Oval 5"/>
              <p:cNvSpPr>
                <a:spLocks noChangeArrowheads="1"/>
              </p:cNvSpPr>
              <p:nvPr/>
            </p:nvSpPr>
            <p:spPr bwMode="gray">
              <a:xfrm>
                <a:off x="3431177" y="1259977"/>
                <a:ext cx="2340000" cy="2340000"/>
              </a:xfrm>
              <a:prstGeom prst="ellipse">
                <a:avLst/>
              </a:prstGeom>
              <a:solidFill>
                <a:srgbClr val="E58061"/>
              </a:solidFill>
              <a:ln w="38100" algn="ctr">
                <a:solidFill>
                  <a:srgbClr val="92D050"/>
                </a:solidFill>
                <a:round/>
                <a:headEnd/>
                <a:tailEnd/>
              </a:ln>
              <a:effectLst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 anchor="ctr"/>
              <a:lstStyle/>
              <a:p>
                <a:pPr algn="r">
                  <a:defRPr/>
                </a:pPr>
                <a:endParaRPr lang="zh-CN" altLang="en-US" i="0">
                  <a:solidFill>
                    <a:srgbClr val="000000"/>
                  </a:solidFill>
                  <a:ea typeface="华文细黑" pitchFamily="2" charset="-122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3451337" y="1452625"/>
                <a:ext cx="2238633" cy="1731100"/>
              </a:xfrm>
              <a:prstGeom prst="rect">
                <a:avLst/>
              </a:prstGeom>
              <a:noFill/>
              <a:ln>
                <a:noFill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none">
                <a:spAutoFit/>
              </a:bodyPr>
              <a:lstStyle/>
              <a:p>
                <a:pPr algn="ctr">
                  <a:spcAft>
                    <a:spcPts val="1800"/>
                  </a:spcAft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黑体" pitchFamily="49" charset="-122"/>
                    <a:ea typeface="黑体" pitchFamily="49" charset="-122"/>
                  </a:rPr>
                  <a:t>特色教研基地</a:t>
                </a:r>
                <a:endParaRPr lang="en-US" altLang="zh-CN" sz="1900" b="1" i="0" dirty="0">
                  <a:solidFill>
                    <a:srgbClr val="000000"/>
                  </a:solidFill>
                  <a:latin typeface="黑体" pitchFamily="49" charset="-122"/>
                  <a:ea typeface="黑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国家级教学实验中心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两个国家重点实验室</a:t>
                </a:r>
                <a:endParaRPr lang="en-US" altLang="zh-CN" sz="1900" b="1" i="0" dirty="0">
                  <a:solidFill>
                    <a:srgbClr val="000000"/>
                  </a:solidFill>
                  <a:latin typeface="楷体" pitchFamily="49" charset="-122"/>
                  <a:ea typeface="楷体" pitchFamily="49" charset="-122"/>
                </a:endParaRP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国家工程中心</a:t>
                </a:r>
              </a:p>
              <a:p>
                <a:pPr algn="ctr">
                  <a:defRPr/>
                </a:pPr>
                <a:r>
                  <a:rPr lang="zh-CN" altLang="en-US" sz="1900" b="1" i="0" dirty="0">
                    <a:solidFill>
                      <a:srgbClr val="000000"/>
                    </a:solidFill>
                    <a:latin typeface="楷体" pitchFamily="49" charset="-122"/>
                    <a:ea typeface="楷体" pitchFamily="49" charset="-122"/>
                  </a:rPr>
                  <a:t>省部级重点实验室</a:t>
                </a:r>
              </a:p>
            </p:txBody>
          </p:sp>
          <p:cxnSp>
            <p:nvCxnSpPr>
              <p:cNvPr id="66" name="直接连接符 65"/>
              <p:cNvCxnSpPr/>
              <p:nvPr/>
            </p:nvCxnSpPr>
            <p:spPr>
              <a:xfrm rot="10800000" flipH="1">
                <a:off x="3552825" y="1876485"/>
                <a:ext cx="2065502" cy="1588"/>
              </a:xfrm>
              <a:prstGeom prst="line">
                <a:avLst/>
              </a:prstGeom>
              <a:ln w="38100">
                <a:solidFill>
                  <a:schemeClr val="accent3">
                    <a:lumMod val="75000"/>
                  </a:schemeClr>
                </a:solidFill>
                <a:prstDash val="lgDashDot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705875" name="AutoShape 6"/>
            <p:cNvSpPr>
              <a:spLocks noChangeArrowheads="1"/>
            </p:cNvSpPr>
            <p:nvPr/>
          </p:nvSpPr>
          <p:spPr bwMode="gray">
            <a:xfrm flipV="1">
              <a:off x="4448175" y="3427413"/>
              <a:ext cx="142875" cy="120650"/>
            </a:xfrm>
            <a:prstGeom prst="triangle">
              <a:avLst>
                <a:gd name="adj" fmla="val 50000"/>
              </a:avLst>
            </a:prstGeom>
            <a:solidFill>
              <a:srgbClr val="FF6600"/>
            </a:solidFill>
            <a:ln w="9525" algn="ctr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r"/>
              <a:endParaRPr lang="zh-CN" altLang="en-US" i="0">
                <a:solidFill>
                  <a:srgbClr val="000000"/>
                </a:solidFill>
                <a:ea typeface="华文细黑" pitchFamily="2" charset="-122"/>
              </a:endParaRPr>
            </a:p>
          </p:txBody>
        </p:sp>
      </p:grpSp>
      <p:cxnSp>
        <p:nvCxnSpPr>
          <p:cNvPr id="67" name="直接连接符 66"/>
          <p:cNvCxnSpPr/>
          <p:nvPr/>
        </p:nvCxnSpPr>
        <p:spPr>
          <a:xfrm>
            <a:off x="273050" y="4292600"/>
            <a:ext cx="8707438" cy="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/>
          <p:nvPr/>
        </p:nvCxnSpPr>
        <p:spPr>
          <a:xfrm flipH="1" flipV="1">
            <a:off x="4370388" y="2193925"/>
            <a:ext cx="9525" cy="1978025"/>
          </a:xfrm>
          <a:prstGeom prst="straightConnector1">
            <a:avLst/>
          </a:prstGeom>
          <a:ln w="127000" cmpd="sng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箭头连接符 68"/>
          <p:cNvCxnSpPr/>
          <p:nvPr/>
        </p:nvCxnSpPr>
        <p:spPr>
          <a:xfrm flipH="1" flipV="1">
            <a:off x="4767263" y="4295775"/>
            <a:ext cx="9525" cy="2120900"/>
          </a:xfrm>
          <a:prstGeom prst="straightConnector1">
            <a:avLst/>
          </a:prstGeom>
          <a:ln w="127000" cmpd="sng">
            <a:solidFill>
              <a:srgbClr val="C00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705870" name="TextBox 37"/>
          <p:cNvSpPr txBox="1">
            <a:spLocks noChangeArrowheads="1"/>
          </p:cNvSpPr>
          <p:nvPr/>
        </p:nvSpPr>
        <p:spPr bwMode="auto">
          <a:xfrm>
            <a:off x="3784600" y="2105025"/>
            <a:ext cx="554038" cy="185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>
            <a:spAutoFit/>
          </a:bodyPr>
          <a:lstStyle/>
          <a:p>
            <a:pPr algn="r"/>
            <a:r>
              <a:rPr lang="zh-CN" altLang="en-US" sz="2400" b="1" i="0">
                <a:solidFill>
                  <a:srgbClr val="000000"/>
                </a:solidFill>
                <a:ea typeface="华文细黑" pitchFamily="2" charset="-122"/>
              </a:rPr>
              <a:t>增量做强</a:t>
            </a:r>
          </a:p>
        </p:txBody>
      </p:sp>
      <p:sp>
        <p:nvSpPr>
          <p:cNvPr id="19705871" name="TextBox 38"/>
          <p:cNvSpPr txBox="1">
            <a:spLocks noChangeArrowheads="1"/>
          </p:cNvSpPr>
          <p:nvPr/>
        </p:nvSpPr>
        <p:spPr bwMode="auto">
          <a:xfrm>
            <a:off x="4846638" y="4400550"/>
            <a:ext cx="554037" cy="1851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>
            <a:spAutoFit/>
          </a:bodyPr>
          <a:lstStyle/>
          <a:p>
            <a:pPr algn="r"/>
            <a:r>
              <a:rPr lang="zh-CN" altLang="en-US" sz="2400" b="1" i="0">
                <a:solidFill>
                  <a:srgbClr val="000000"/>
                </a:solidFill>
                <a:ea typeface="华文细黑" pitchFamily="2" charset="-122"/>
              </a:rPr>
              <a:t>存量更优</a:t>
            </a:r>
          </a:p>
        </p:txBody>
      </p:sp>
      <p:sp>
        <p:nvSpPr>
          <p:cNvPr id="19705872" name="Rectangle 5"/>
          <p:cNvSpPr>
            <a:spLocks noChangeArrowheads="1"/>
          </p:cNvSpPr>
          <p:nvPr/>
        </p:nvSpPr>
        <p:spPr bwMode="auto">
          <a:xfrm>
            <a:off x="287338" y="1268413"/>
            <a:ext cx="2227262" cy="287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总体思路：聚焦前沿、引育联合、国际评聘、科教融合</a:t>
            </a:r>
          </a:p>
        </p:txBody>
      </p:sp>
      <p:sp>
        <p:nvSpPr>
          <p:cNvPr id="38" name="Rectangle 10" descr="羊皮纸"/>
          <p:cNvSpPr>
            <a:spLocks noChangeArrowheads="1"/>
          </p:cNvSpPr>
          <p:nvPr/>
        </p:nvSpPr>
        <p:spPr bwMode="auto">
          <a:xfrm>
            <a:off x="2916238" y="3573463"/>
            <a:ext cx="3276600" cy="1255712"/>
          </a:xfrm>
          <a:prstGeom prst="rect">
            <a:avLst/>
          </a:prstGeom>
          <a:solidFill>
            <a:srgbClr val="68D260"/>
          </a:solidFill>
          <a:ln w="9525">
            <a:solidFill>
              <a:srgbClr val="0000CC"/>
            </a:solidFill>
            <a:miter lim="800000"/>
            <a:headEnd/>
            <a:tailEnd/>
          </a:ln>
        </p:spPr>
        <p:txBody>
          <a:bodyPr wrap="none" lIns="91395" tIns="45700" rIns="91395" bIns="45700" anchor="ctr"/>
          <a:lstStyle/>
          <a:p>
            <a:pPr algn="ctr">
              <a:buFont typeface="Wingdings" pitchFamily="2" charset="2"/>
              <a:buNone/>
            </a:pPr>
            <a:r>
              <a:rPr lang="zh-CN" altLang="en-US" sz="2400" b="1" i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优化学科布局</a:t>
            </a:r>
            <a:endParaRPr lang="en-US" altLang="zh-CN" sz="2400" b="1" i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buFont typeface="Wingdings" pitchFamily="2" charset="2"/>
              <a:buNone/>
            </a:pPr>
            <a:r>
              <a:rPr lang="zh-CN" altLang="en-US" sz="2400" b="1" i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强化团队建设</a:t>
            </a:r>
            <a:endParaRPr lang="en-US" altLang="zh-CN" sz="2400" b="1" i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>
              <a:buFont typeface="Wingdings" pitchFamily="2" charset="2"/>
              <a:buNone/>
            </a:pPr>
            <a:r>
              <a:rPr lang="zh-CN" altLang="en-US" sz="2400" b="1" i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提升学术能力</a:t>
            </a:r>
            <a:endParaRPr lang="en-US" altLang="zh-CN" sz="2400" b="1" i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7905" name="图片 7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7906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7907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>
              <a:buFont typeface="Arial" charset="0"/>
              <a:buNone/>
            </a:pPr>
            <a:endParaRPr lang="zh-CN" altLang="zh-CN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07908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1587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7909" name="Line 7"/>
          <p:cNvSpPr>
            <a:spLocks noChangeShapeType="1"/>
          </p:cNvSpPr>
          <p:nvPr/>
        </p:nvSpPr>
        <p:spPr bwMode="auto">
          <a:xfrm>
            <a:off x="1104900" y="1700213"/>
            <a:ext cx="6851650" cy="1587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898630" name="Rectangle 6"/>
          <p:cNvSpPr>
            <a:spLocks noChangeArrowheads="1"/>
          </p:cNvSpPr>
          <p:nvPr/>
        </p:nvSpPr>
        <p:spPr bwMode="auto">
          <a:xfrm>
            <a:off x="539750" y="1736725"/>
            <a:ext cx="8128000" cy="5176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FF0000"/>
                </a:solidFill>
                <a:ea typeface="微软雅黑" pitchFamily="34" charset="-122"/>
                <a:sym typeface="Arial" charset="0"/>
              </a:rPr>
              <a:t>人才评聘与考核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委员会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人员构成：国内外知名科学家、国内外行业技术领袖、国际顶尖研究机构负责人、国际学术组织领导者</a:t>
            </a:r>
            <a:endParaRPr lang="en-US" altLang="zh-CN" sz="2000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主要职责：人才聘任和考核，对学院师资进行动态评聘</a:t>
            </a:r>
          </a:p>
          <a:p>
            <a:pPr marL="342900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FF0000"/>
                </a:solidFill>
                <a:ea typeface="微软雅黑" pitchFamily="34" charset="-122"/>
                <a:sym typeface="Arial" charset="0"/>
              </a:rPr>
              <a:t>职称评定与岗位聘任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委员会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人员构成：国内外行业技术领袖、核心教职、学术委员会成员等</a:t>
            </a:r>
            <a:endParaRPr lang="en-US" altLang="zh-CN" sz="2000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主要职责：职称评定、岗位聘任 </a:t>
            </a:r>
            <a:endParaRPr lang="en-US" altLang="zh-CN" sz="2000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342900" indent="-342900" eaLnBrk="0" hangingPunct="0">
              <a:lnSpc>
                <a:spcPct val="140000"/>
              </a:lnSpc>
              <a:buClr>
                <a:schemeClr val="tx1">
                  <a:lumMod val="95000"/>
                  <a:lumOff val="5000"/>
                </a:schemeClr>
              </a:buClr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FF0000"/>
                </a:solidFill>
                <a:ea typeface="微软雅黑" pitchFamily="34" charset="-122"/>
                <a:sym typeface="Arial" charset="0"/>
              </a:rPr>
              <a:t>资源配置</a:t>
            </a: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委员会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配置全院办公用房、研究生资源、工资、重大财务支出等</a:t>
            </a:r>
          </a:p>
          <a:p>
            <a:pPr marL="342900" indent="-342900" eaLnBrk="0" hangingPunct="0">
              <a:lnSpc>
                <a:spcPct val="140000"/>
              </a:lnSpc>
              <a:buFont typeface="Wingdings" pitchFamily="2" charset="2"/>
              <a:buChar char="ü"/>
              <a:defRPr/>
            </a:pPr>
            <a:r>
              <a:rPr lang="zh-CN" altLang="en-US" sz="2400" b="1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筹资工作领导小组</a:t>
            </a:r>
            <a:endParaRPr lang="en-US" altLang="zh-CN" sz="2400" b="1" i="0" dirty="0">
              <a:solidFill>
                <a:srgbClr val="000000"/>
              </a:solidFill>
              <a:ea typeface="微软雅黑" pitchFamily="34" charset="-122"/>
              <a:sym typeface="Arial" charset="0"/>
            </a:endParaRPr>
          </a:p>
          <a:p>
            <a:pPr marL="800100" lvl="1" indent="-342900" eaLnBrk="0" hangingPunct="0">
              <a:lnSpc>
                <a:spcPct val="140000"/>
              </a:lnSpc>
              <a:buFont typeface="Wingdings" pitchFamily="2" charset="2"/>
              <a:buChar char="ü"/>
              <a:defRPr/>
            </a:pPr>
            <a:r>
              <a:rPr lang="zh-CN" altLang="en-US" sz="2000" i="0" dirty="0">
                <a:solidFill>
                  <a:srgbClr val="000000"/>
                </a:solidFill>
                <a:ea typeface="微软雅黑" pitchFamily="34" charset="-122"/>
                <a:sym typeface="Arial" charset="0"/>
              </a:rPr>
              <a:t>负责学院建设发展过程中的资金筹集</a:t>
            </a:r>
          </a:p>
        </p:txBody>
      </p:sp>
      <p:sp>
        <p:nvSpPr>
          <p:cNvPr id="19707911" name="Rectangle 5"/>
          <p:cNvSpPr>
            <a:spLocks noChangeArrowheads="1"/>
          </p:cNvSpPr>
          <p:nvPr/>
        </p:nvSpPr>
        <p:spPr bwMode="auto">
          <a:xfrm>
            <a:off x="957263" y="10890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健制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建立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新型治理架构</a:t>
            </a:r>
            <a:endParaRPr lang="zh-CN" altLang="en-US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08929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08930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8931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08932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08933" name="Rectangle 5"/>
          <p:cNvSpPr>
            <a:spLocks noChangeArrowheads="1"/>
          </p:cNvSpPr>
          <p:nvPr/>
        </p:nvSpPr>
        <p:spPr bwMode="auto">
          <a:xfrm>
            <a:off x="1033463" y="1123950"/>
            <a:ext cx="5911850" cy="577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、聚焦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优化学科布局</a:t>
            </a:r>
            <a:endParaRPr lang="en-US" altLang="zh-CN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08934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5901703" name="Rectangle 6"/>
          <p:cNvSpPr>
            <a:spLocks noChangeArrowheads="1"/>
          </p:cNvSpPr>
          <p:nvPr/>
        </p:nvSpPr>
        <p:spPr bwMode="auto">
          <a:xfrm>
            <a:off x="539750" y="1665288"/>
            <a:ext cx="8316913" cy="5116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“以一带三”</a:t>
            </a:r>
            <a:endParaRPr lang="en-US" altLang="zh-CN" sz="24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  <a:p>
            <a:pPr marL="800100" lvl="1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以“计算机科学与技术”学科的发展带动“计算机科学与技术、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软件工程、网络空间安全”</a:t>
            </a:r>
            <a:r>
              <a:rPr lang="zh-CN" altLang="en-US" sz="2400" i="0">
                <a:solidFill>
                  <a:srgbClr val="0D0D0D"/>
                </a:solidFill>
                <a:ea typeface="微软雅黑" pitchFamily="34" charset="-122"/>
                <a:cs typeface="Arial" charset="0"/>
              </a:rPr>
              <a:t>发展</a:t>
            </a:r>
            <a:endParaRPr lang="en-US" altLang="zh-CN" sz="2400" i="0">
              <a:solidFill>
                <a:srgbClr val="0D0D0D"/>
              </a:solidFill>
              <a:ea typeface="微软雅黑" pitchFamily="34" charset="-122"/>
              <a:cs typeface="Arial" charset="0"/>
            </a:endParaRPr>
          </a:p>
          <a:p>
            <a:pPr marL="342900" indent="-342900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 noProof="1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通过学科</a:t>
            </a:r>
            <a:r>
              <a:rPr lang="zh-CN" altLang="en-US" sz="2400" b="1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交叉</a:t>
            </a:r>
            <a:r>
              <a:rPr lang="zh-CN" altLang="en-US" sz="2400" b="1" i="0" noProof="1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树重点，通过学科</a:t>
            </a:r>
            <a:r>
              <a:rPr lang="zh-CN" altLang="en-US" sz="2400" b="1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融合</a:t>
            </a:r>
            <a:r>
              <a:rPr lang="zh-CN" altLang="en-US" sz="2400" b="1" i="0" noProof="1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显特色，优中做强和特色发展并重</a:t>
            </a:r>
          </a:p>
          <a:p>
            <a:pPr marL="800100" lvl="1" indent="-342900">
              <a:lnSpc>
                <a:spcPct val="80000"/>
              </a:lnSpc>
              <a:spcBef>
                <a:spcPts val="13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大数据与智能科学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：软国重和高精尖中心，若干方向</a:t>
            </a:r>
          </a:p>
          <a:p>
            <a:pPr marL="800100" lvl="1" indent="-342900">
              <a:lnSpc>
                <a:spcPct val="80000"/>
              </a:lnSpc>
              <a:spcBef>
                <a:spcPts val="13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虚拟现实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：虚拟现实国重，四个重点方向</a:t>
            </a:r>
          </a:p>
          <a:p>
            <a:pPr marL="800100" lvl="1" indent="-342900">
              <a:lnSpc>
                <a:spcPct val="80000"/>
              </a:lnSpc>
              <a:spcBef>
                <a:spcPts val="13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面向航空航天的空天计算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：国实，重大系统与公共平台</a:t>
            </a:r>
          </a:p>
          <a:p>
            <a:pPr marL="800100" lvl="1" indent="-342900">
              <a:lnSpc>
                <a:spcPct val="80000"/>
              </a:lnSpc>
              <a:spcBef>
                <a:spcPts val="13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安全攸关计算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：国实，</a:t>
            </a:r>
            <a:r>
              <a:rPr lang="zh-CN" altLang="zh-CN" sz="2400" i="0" noProof="1">
                <a:latin typeface="微软雅黑" pitchFamily="34" charset="-122"/>
                <a:ea typeface="微软雅黑" pitchFamily="34" charset="-122"/>
                <a:sym typeface="+mn-ea"/>
              </a:rPr>
              <a:t>64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位安全高可信计算系统</a:t>
            </a:r>
          </a:p>
          <a:p>
            <a:pPr marL="800100" lvl="1" indent="-342900">
              <a:lnSpc>
                <a:spcPct val="80000"/>
              </a:lnSpc>
              <a:spcBef>
                <a:spcPts val="1300"/>
              </a:spcBef>
              <a:buClr>
                <a:schemeClr val="tx1"/>
              </a:buClr>
              <a:buFont typeface="Wingdings" pitchFamily="2" charset="2"/>
              <a:buChar char="ü"/>
            </a:pPr>
            <a:r>
              <a:rPr lang="zh-CN" altLang="en-US" sz="2400" i="0" noProof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sym typeface="+mn-ea"/>
              </a:rPr>
              <a:t>网络与信息安全</a:t>
            </a:r>
            <a:r>
              <a:rPr lang="zh-CN" altLang="en-US" sz="2400" i="0" noProof="1">
                <a:latin typeface="微软雅黑" pitchFamily="34" charset="-122"/>
                <a:ea typeface="微软雅黑" pitchFamily="34" charset="-122"/>
                <a:sym typeface="+mn-ea"/>
              </a:rPr>
              <a:t>：网络空间安全学科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10977" name="图片 2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10978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10979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r"/>
            <a:endParaRPr lang="zh-CN" altLang="en-US" i="0">
              <a:solidFill>
                <a:srgbClr val="FF0000"/>
              </a:solidFill>
              <a:ea typeface="华文细黑" pitchFamily="2" charset="-122"/>
            </a:endParaRPr>
          </a:p>
        </p:txBody>
      </p:sp>
      <p:sp>
        <p:nvSpPr>
          <p:cNvPr id="19710980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10981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10982" name="Rectangle 5"/>
          <p:cNvSpPr>
            <a:spLocks noChangeArrowheads="1"/>
          </p:cNvSpPr>
          <p:nvPr/>
        </p:nvSpPr>
        <p:spPr bwMode="auto">
          <a:xfrm>
            <a:off x="885825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、品牌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形成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“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精英人才培养范式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”</a:t>
            </a:r>
            <a:endParaRPr lang="zh-CN" altLang="en-US" sz="28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710983" name="矩形 1"/>
          <p:cNvSpPr>
            <a:spLocks noChangeArrowheads="1"/>
          </p:cNvSpPr>
          <p:nvPr/>
        </p:nvSpPr>
        <p:spPr bwMode="auto">
          <a:xfrm>
            <a:off x="755650" y="3506788"/>
            <a:ext cx="5437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1" indent="-457200">
              <a:spcBef>
                <a:spcPts val="500"/>
              </a:spcBef>
              <a:spcAft>
                <a:spcPts val="1200"/>
              </a:spcAft>
              <a:buSzPct val="100000"/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</a:rPr>
              <a:t>激发内生动力，  孕育创新人才成长</a:t>
            </a:r>
          </a:p>
        </p:txBody>
      </p:sp>
      <p:sp>
        <p:nvSpPr>
          <p:cNvPr id="19710984" name="Rectangle 4"/>
          <p:cNvSpPr>
            <a:spLocks noChangeArrowheads="1"/>
          </p:cNvSpPr>
          <p:nvPr/>
        </p:nvSpPr>
        <p:spPr bwMode="auto">
          <a:xfrm>
            <a:off x="4298950" y="6165850"/>
            <a:ext cx="2433638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sym typeface="Adobe 楷体 Std R"/>
              </a:rPr>
              <a:t>打造创新平台</a:t>
            </a:r>
            <a:endParaRPr lang="zh-CN" altLang="en-US" sz="2400" b="1" i="0">
              <a:solidFill>
                <a:srgbClr val="0000FF"/>
              </a:solidFill>
              <a:latin typeface="黑体" pitchFamily="49" charset="-122"/>
              <a:ea typeface="黑体" pitchFamily="49" charset="-122"/>
              <a:sym typeface="Adobe 楷体 Std R"/>
            </a:endParaRPr>
          </a:p>
        </p:txBody>
      </p:sp>
      <p:graphicFrame>
        <p:nvGraphicFramePr>
          <p:cNvPr id="22" name="图示 21"/>
          <p:cNvGraphicFramePr>
            <a:graphicFrameLocks noChangeAspect="1"/>
          </p:cNvGraphicFramePr>
          <p:nvPr/>
        </p:nvGraphicFramePr>
        <p:xfrm>
          <a:off x="916422" y="3910589"/>
          <a:ext cx="1639354" cy="21755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9710986" name="TextBox 5"/>
          <p:cNvSpPr txBox="1">
            <a:spLocks noChangeAspect="1" noChangeArrowheads="1"/>
          </p:cNvSpPr>
          <p:nvPr/>
        </p:nvSpPr>
        <p:spPr bwMode="auto">
          <a:xfrm>
            <a:off x="882650" y="4500563"/>
            <a:ext cx="646113" cy="160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000" b="1" i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保障体系</a:t>
            </a:r>
          </a:p>
        </p:txBody>
      </p:sp>
      <p:graphicFrame>
        <p:nvGraphicFramePr>
          <p:cNvPr id="24" name="图示 23"/>
          <p:cNvGraphicFramePr/>
          <p:nvPr/>
        </p:nvGraphicFramePr>
        <p:xfrm>
          <a:off x="5573031" y="4054605"/>
          <a:ext cx="1735273" cy="2035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25" name="图示 24"/>
          <p:cNvGraphicFramePr/>
          <p:nvPr/>
        </p:nvGraphicFramePr>
        <p:xfrm>
          <a:off x="4015780" y="4060955"/>
          <a:ext cx="1753877" cy="20357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19710989" name="TextBox 9"/>
          <p:cNvSpPr txBox="1">
            <a:spLocks noChangeArrowheads="1"/>
          </p:cNvSpPr>
          <p:nvPr/>
        </p:nvSpPr>
        <p:spPr bwMode="auto">
          <a:xfrm>
            <a:off x="5541963" y="4429125"/>
            <a:ext cx="647700" cy="160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000" b="1" i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引智助力</a:t>
            </a:r>
          </a:p>
        </p:txBody>
      </p:sp>
      <p:sp>
        <p:nvSpPr>
          <p:cNvPr id="19710990" name="TextBox 10"/>
          <p:cNvSpPr txBox="1">
            <a:spLocks noChangeArrowheads="1"/>
          </p:cNvSpPr>
          <p:nvPr/>
        </p:nvSpPr>
        <p:spPr bwMode="auto">
          <a:xfrm>
            <a:off x="3992563" y="4451350"/>
            <a:ext cx="646112" cy="1604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000" b="1" i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创新平台</a:t>
            </a:r>
          </a:p>
        </p:txBody>
      </p:sp>
      <p:graphicFrame>
        <p:nvGraphicFramePr>
          <p:cNvPr id="28" name="图示 27"/>
          <p:cNvGraphicFramePr/>
          <p:nvPr/>
        </p:nvGraphicFramePr>
        <p:xfrm>
          <a:off x="2406142" y="3946593"/>
          <a:ext cx="1769814" cy="2143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  <p:sp>
        <p:nvSpPr>
          <p:cNvPr id="19710992" name="TextBox 13"/>
          <p:cNvSpPr txBox="1">
            <a:spLocks noChangeArrowheads="1"/>
          </p:cNvSpPr>
          <p:nvPr/>
        </p:nvSpPr>
        <p:spPr bwMode="auto">
          <a:xfrm>
            <a:off x="2414588" y="4465638"/>
            <a:ext cx="646112" cy="160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eaVert" wrap="none">
            <a:spAutoFit/>
          </a:bodyPr>
          <a:lstStyle/>
          <a:p>
            <a:r>
              <a:rPr lang="zh-CN" altLang="en-US" sz="3000" b="1" i="0">
                <a:solidFill>
                  <a:srgbClr val="0000FF"/>
                </a:solidFill>
                <a:latin typeface="黑体" pitchFamily="49" charset="-122"/>
                <a:ea typeface="黑体" pitchFamily="49" charset="-122"/>
              </a:rPr>
              <a:t>强化质量</a:t>
            </a:r>
          </a:p>
        </p:txBody>
      </p:sp>
      <p:sp>
        <p:nvSpPr>
          <p:cNvPr id="19710993" name="Rectangle 4"/>
          <p:cNvSpPr>
            <a:spLocks noChangeArrowheads="1"/>
          </p:cNvSpPr>
          <p:nvPr/>
        </p:nvSpPr>
        <p:spPr bwMode="auto">
          <a:xfrm>
            <a:off x="1295400" y="6200775"/>
            <a:ext cx="2433638" cy="490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125000"/>
              </a:lnSpc>
            </a:pPr>
            <a:r>
              <a:rPr lang="zh-CN" altLang="en-US" sz="2400" b="1" i="0">
                <a:solidFill>
                  <a:srgbClr val="FF0000"/>
                </a:solidFill>
                <a:latin typeface="黑体" pitchFamily="49" charset="-122"/>
                <a:ea typeface="黑体" pitchFamily="49" charset="-122"/>
                <a:sym typeface="Adobe 楷体 Std R"/>
              </a:rPr>
              <a:t>改革机制体制</a:t>
            </a:r>
            <a:endParaRPr lang="zh-CN" altLang="en-US" sz="2400" b="1" i="0">
              <a:solidFill>
                <a:srgbClr val="0000FF"/>
              </a:solidFill>
              <a:latin typeface="黑体" pitchFamily="49" charset="-122"/>
              <a:ea typeface="黑体" pitchFamily="49" charset="-122"/>
              <a:sym typeface="Adobe 楷体 Std R"/>
            </a:endParaRPr>
          </a:p>
        </p:txBody>
      </p:sp>
      <p:grpSp>
        <p:nvGrpSpPr>
          <p:cNvPr id="19710994" name="组合 33"/>
          <p:cNvGrpSpPr>
            <a:grpSpLocks/>
          </p:cNvGrpSpPr>
          <p:nvPr/>
        </p:nvGrpSpPr>
        <p:grpSpPr bwMode="auto">
          <a:xfrm>
            <a:off x="1079500" y="2384425"/>
            <a:ext cx="4824413" cy="973138"/>
            <a:chOff x="1624812" y="139029"/>
            <a:chExt cx="4760600" cy="1107534"/>
          </a:xfrm>
        </p:grpSpPr>
        <p:sp>
          <p:nvSpPr>
            <p:cNvPr id="35" name="同侧圆角矩形 34"/>
            <p:cNvSpPr/>
            <p:nvPr/>
          </p:nvSpPr>
          <p:spPr>
            <a:xfrm rot="5400000">
              <a:off x="3451345" y="-1687505"/>
              <a:ext cx="1107534" cy="4760600"/>
            </a:xfrm>
            <a:prstGeom prst="round2SameRect">
              <a:avLst/>
            </a:prstGeom>
            <a:solidFill>
              <a:srgbClr val="FFFFCC">
                <a:alpha val="90000"/>
              </a:srgbClr>
            </a:solidFill>
          </p:spPr>
          <p:style>
            <a:lnRef idx="2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同侧圆角矩形 4"/>
            <p:cNvSpPr/>
            <p:nvPr/>
          </p:nvSpPr>
          <p:spPr>
            <a:xfrm>
              <a:off x="1624812" y="193231"/>
              <a:ext cx="4705772" cy="99912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lIns="247650" tIns="123825" rIns="247650" bIns="123825" spcCol="1270" anchor="ctr"/>
            <a:lstStyle/>
            <a:p>
              <a:pPr marL="114300" lvl="1" indent="-114300" defTabSz="622300">
                <a:lnSpc>
                  <a:spcPct val="9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1400" b="1" i="0" dirty="0">
                  <a:solidFill>
                    <a:srgbClr val="002060"/>
                  </a:solidFill>
                  <a:cs typeface="Times New Roman" pitchFamily="18" charset="0"/>
                  <a:sym typeface="Times New Roman" pitchFamily="18" charset="0"/>
                </a:rPr>
                <a:t>以创新能力为核心的本硕博一体化的培养模式</a:t>
              </a:r>
            </a:p>
            <a:p>
              <a:pPr marL="114300" lvl="1" indent="-114300" defTabSz="622300">
                <a:lnSpc>
                  <a:spcPct val="9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1400" b="1" i="0" dirty="0">
                  <a:solidFill>
                    <a:srgbClr val="002060"/>
                  </a:solidFill>
                  <a:cs typeface="Times New Roman" pitchFamily="18" charset="0"/>
                  <a:sym typeface="Times New Roman" pitchFamily="18" charset="0"/>
                </a:rPr>
                <a:t>以国际化资源与重点实验室结合的学术人才培养模式</a:t>
              </a:r>
            </a:p>
            <a:p>
              <a:pPr marL="114300" lvl="1" indent="-114300" defTabSz="622300">
                <a:lnSpc>
                  <a:spcPct val="90000"/>
                </a:lnSpc>
                <a:spcAft>
                  <a:spcPct val="15000"/>
                </a:spcAft>
                <a:buFontTx/>
                <a:buChar char="••"/>
                <a:defRPr/>
              </a:pPr>
              <a:r>
                <a:rPr lang="zh-CN" altLang="en-US" sz="1400" b="1" i="0" dirty="0">
                  <a:solidFill>
                    <a:srgbClr val="002060"/>
                  </a:solidFill>
                  <a:cs typeface="Times New Roman" pitchFamily="18" charset="0"/>
                  <a:sym typeface="Times New Roman" pitchFamily="18" charset="0"/>
                </a:rPr>
                <a:t>以工程实践基地为主导的工程型人才培养模式</a:t>
              </a:r>
            </a:p>
          </p:txBody>
        </p:sp>
      </p:grpSp>
      <p:sp>
        <p:nvSpPr>
          <p:cNvPr id="19710995" name="矩形 1"/>
          <p:cNvSpPr>
            <a:spLocks noChangeArrowheads="1"/>
          </p:cNvSpPr>
          <p:nvPr/>
        </p:nvSpPr>
        <p:spPr bwMode="auto">
          <a:xfrm>
            <a:off x="827088" y="1871663"/>
            <a:ext cx="4032250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lvl="1" indent="-457200">
              <a:spcBef>
                <a:spcPts val="500"/>
              </a:spcBef>
              <a:spcAft>
                <a:spcPts val="1200"/>
              </a:spcAft>
              <a:buSzPct val="100000"/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Times New Roman" pitchFamily="18" charset="0"/>
                <a:sym typeface="黑体" pitchFamily="49" charset="-122"/>
              </a:rPr>
              <a:t>拔尖创新人才分类培养</a:t>
            </a:r>
            <a:endParaRPr lang="en-US" altLang="zh-CN" sz="2400" b="1" i="0">
              <a:solidFill>
                <a:srgbClr val="000000"/>
              </a:solidFill>
              <a:latin typeface="微软雅黑" pitchFamily="34" charset="-122"/>
              <a:ea typeface="微软雅黑" pitchFamily="34" charset="-122"/>
              <a:cs typeface="Times New Roman" pitchFamily="18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13025" name="图片 35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5313" y="296863"/>
            <a:ext cx="1514475" cy="1079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713026" name="Rectangle 2"/>
          <p:cNvSpPr>
            <a:spLocks noChangeArrowheads="1"/>
          </p:cNvSpPr>
          <p:nvPr/>
        </p:nvSpPr>
        <p:spPr bwMode="auto">
          <a:xfrm>
            <a:off x="539750" y="620713"/>
            <a:ext cx="2590800" cy="360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Font typeface="Wingdings" pitchFamily="2" charset="2"/>
              <a:buNone/>
            </a:pPr>
            <a:r>
              <a:rPr lang="zh-CN" altLang="en-US" b="1" i="0">
                <a:solidFill>
                  <a:srgbClr val="7F7F7F"/>
                </a:solidFill>
                <a:latin typeface="微软雅黑" pitchFamily="34" charset="-122"/>
                <a:ea typeface="微软雅黑" pitchFamily="34" charset="-122"/>
              </a:rPr>
              <a:t>一、现状分析</a:t>
            </a:r>
            <a:endParaRPr lang="en-US" altLang="zh-CN" b="1" i="0">
              <a:solidFill>
                <a:srgbClr val="7F7F7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Rectangle 3"/>
          <p:cNvSpPr>
            <a:spLocks noChangeArrowheads="1"/>
          </p:cNvSpPr>
          <p:nvPr/>
        </p:nvSpPr>
        <p:spPr bwMode="auto">
          <a:xfrm>
            <a:off x="608013" y="1052513"/>
            <a:ext cx="215900" cy="71437"/>
          </a:xfrm>
          <a:prstGeom prst="rect">
            <a:avLst/>
          </a:prstGeom>
          <a:solidFill>
            <a:srgbClr val="0070C0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1pPr>
            <a:lvl2pPr marL="742950" indent="-28575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2pPr>
            <a:lvl3pPr marL="11430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3pPr>
            <a:lvl4pPr marL="16002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4pPr>
            <a:lvl5pPr marL="2057400" indent="-228600" eaLnBrk="0" hangingPunct="0"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5pPr>
            <a:lvl6pPr marL="25146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6pPr>
            <a:lvl7pPr marL="29718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7pPr>
            <a:lvl8pPr marL="34290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8pPr>
            <a:lvl9pPr marL="3886200" indent="-228600" algn="r" eaLnBrk="0" fontAlgn="base" hangingPunct="0">
              <a:spcBef>
                <a:spcPct val="0"/>
              </a:spcBef>
              <a:spcAft>
                <a:spcPct val="0"/>
              </a:spcAft>
              <a:defRPr i="1">
                <a:solidFill>
                  <a:schemeClr val="tx1"/>
                </a:solidFill>
                <a:latin typeface="Arial" charset="0"/>
                <a:ea typeface="华文细黑" pitchFamily="2" charset="-122"/>
              </a:defRPr>
            </a:lvl9pPr>
          </a:lstStyle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srgbClr val="FF0000"/>
              </a:solidFill>
            </a:endParaRPr>
          </a:p>
        </p:txBody>
      </p:sp>
      <p:sp>
        <p:nvSpPr>
          <p:cNvPr id="39" name="Line 4"/>
          <p:cNvSpPr>
            <a:spLocks noChangeShapeType="1"/>
          </p:cNvSpPr>
          <p:nvPr/>
        </p:nvSpPr>
        <p:spPr bwMode="auto">
          <a:xfrm>
            <a:off x="611188" y="1052513"/>
            <a:ext cx="7848600" cy="0"/>
          </a:xfrm>
          <a:prstGeom prst="line">
            <a:avLst/>
          </a:prstGeom>
          <a:noFill/>
          <a:ln w="9525">
            <a:solidFill>
              <a:srgbClr val="808080"/>
            </a:solidFill>
            <a:round/>
            <a:headEnd/>
            <a:tailEnd/>
          </a:ln>
          <a:extLst/>
        </p:spPr>
        <p:txBody>
          <a:bodyPr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i="0" kern="0">
              <a:solidFill>
                <a:srgbClr val="000000"/>
              </a:solidFill>
              <a:ea typeface="华文细黑" pitchFamily="2" charset="-122"/>
            </a:endParaRPr>
          </a:p>
        </p:txBody>
      </p:sp>
      <p:sp>
        <p:nvSpPr>
          <p:cNvPr id="19713029" name="Line 7"/>
          <p:cNvSpPr>
            <a:spLocks noChangeShapeType="1"/>
          </p:cNvSpPr>
          <p:nvPr/>
        </p:nvSpPr>
        <p:spPr bwMode="auto">
          <a:xfrm>
            <a:off x="1104900" y="1773238"/>
            <a:ext cx="6851650" cy="0"/>
          </a:xfrm>
          <a:prstGeom prst="line">
            <a:avLst/>
          </a:prstGeom>
          <a:noFill/>
          <a:ln w="9525">
            <a:solidFill>
              <a:srgbClr val="808080"/>
            </a:solidFill>
            <a:prstDash val="dash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713030" name="Rectangle 6"/>
          <p:cNvSpPr>
            <a:spLocks noChangeArrowheads="1"/>
          </p:cNvSpPr>
          <p:nvPr/>
        </p:nvSpPr>
        <p:spPr bwMode="auto">
          <a:xfrm>
            <a:off x="534988" y="1773238"/>
            <a:ext cx="8393112" cy="4524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定岗定编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目的：</a:t>
            </a: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任务导向，明确职责，充分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激发</a:t>
            </a:r>
            <a:r>
              <a:rPr lang="zh-CN" altLang="en-US" sz="2400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教师</a:t>
            </a:r>
            <a:r>
              <a:rPr lang="zh-CN" altLang="en-US" sz="2400" i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  <a:cs typeface="Arial" charset="0"/>
              </a:rPr>
              <a:t>活力</a:t>
            </a:r>
            <a:endParaRPr lang="en-US" altLang="zh-CN" sz="2400" i="0">
              <a:solidFill>
                <a:srgbClr val="FF0000"/>
              </a:solidFill>
              <a:latin typeface="微软雅黑" pitchFamily="34" charset="-122"/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原则： 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职级岗分离</a:t>
            </a: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，</a:t>
            </a:r>
            <a:r>
              <a:rPr lang="zh-CN" altLang="zh-CN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身份管理向岗位管理转变</a:t>
            </a:r>
            <a:endParaRPr lang="en-US" altLang="zh-CN" sz="2400" i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制度保障：完善试点学院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职称评审</a:t>
            </a: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工作，优化岗位设置</a:t>
            </a:r>
            <a:endParaRPr lang="en-US" altLang="zh-CN" sz="2400" i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具体做法：</a:t>
            </a:r>
            <a:endParaRPr lang="en-US" altLang="zh-CN" sz="2400" i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设置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教学科研</a:t>
            </a: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、教学、实验、管理四大类岗位</a:t>
            </a:r>
            <a:endParaRPr lang="en-US" altLang="zh-CN" sz="2400" i="0">
              <a:solidFill>
                <a:srgbClr val="000000"/>
              </a:solidFill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实行分类管理、分级考核、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严格约束</a:t>
            </a:r>
            <a:endParaRPr lang="en-US" altLang="zh-CN" sz="2400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ü"/>
            </a:pP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结合学科布局，梳理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明确</a:t>
            </a:r>
            <a:r>
              <a:rPr lang="zh-CN" altLang="en-US" sz="2400" i="0">
                <a:solidFill>
                  <a:srgbClr val="000000"/>
                </a:solidFill>
                <a:ea typeface="微软雅黑" pitchFamily="34" charset="-122"/>
                <a:cs typeface="Arial" charset="0"/>
              </a:rPr>
              <a:t>各类岗位数量及</a:t>
            </a:r>
            <a:r>
              <a:rPr lang="zh-CN" altLang="en-US" sz="2400" i="0">
                <a:solidFill>
                  <a:srgbClr val="FF0000"/>
                </a:solidFill>
                <a:ea typeface="微软雅黑" pitchFamily="34" charset="-122"/>
                <a:cs typeface="Arial" charset="0"/>
              </a:rPr>
              <a:t>责任</a:t>
            </a:r>
            <a:endParaRPr lang="en-US" altLang="zh-CN" sz="2400" i="0">
              <a:solidFill>
                <a:srgbClr val="FF0000"/>
              </a:solidFill>
              <a:ea typeface="微软雅黑" pitchFamily="34" charset="-122"/>
              <a:cs typeface="Arial" charset="0"/>
            </a:endParaRPr>
          </a:p>
        </p:txBody>
      </p:sp>
      <p:sp>
        <p:nvSpPr>
          <p:cNvPr id="19713031" name="Rectangle 5"/>
          <p:cNvSpPr>
            <a:spLocks noChangeArrowheads="1"/>
          </p:cNvSpPr>
          <p:nvPr/>
        </p:nvSpPr>
        <p:spPr bwMode="auto">
          <a:xfrm>
            <a:off x="576263" y="1165225"/>
            <a:ext cx="6423025" cy="625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   4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zh-CN" altLang="en-US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激活</a:t>
            </a:r>
            <a:r>
              <a:rPr lang="en-US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——</a:t>
            </a:r>
            <a:r>
              <a:rPr lang="zh-CN" altLang="zh-CN" sz="2800" b="1" i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</a:rPr>
              <a:t>打造人才高地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2_nordridesign">
  <a:themeElements>
    <a:clrScheme name="2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2_nordridesign">
      <a:majorFont>
        <a:latin typeface="黑体"/>
        <a:ea typeface="宋体"/>
        <a:cs typeface=""/>
      </a:majorFont>
      <a:minorFont>
        <a:latin typeface="黑体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.xml><?xml version="1.0" encoding="utf-8"?>
<a:theme xmlns:a="http://schemas.openxmlformats.org/drawingml/2006/main" name="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0.xml><?xml version="1.0" encoding="utf-8"?>
<a:theme xmlns:a="http://schemas.openxmlformats.org/drawingml/2006/main" name="9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1.xml><?xml version="1.0" encoding="utf-8"?>
<a:theme xmlns:a="http://schemas.openxmlformats.org/drawingml/2006/main" name="9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2.xml><?xml version="1.0" encoding="utf-8"?>
<a:theme xmlns:a="http://schemas.openxmlformats.org/drawingml/2006/main" name="9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3.xml><?xml version="1.0" encoding="utf-8"?>
<a:theme xmlns:a="http://schemas.openxmlformats.org/drawingml/2006/main" name="10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4.xml><?xml version="1.0" encoding="utf-8"?>
<a:theme xmlns:a="http://schemas.openxmlformats.org/drawingml/2006/main" name="3_nordridesign ">
  <a:themeElements>
    <a:clrScheme name="2_nordridesign  11">
      <a:dk1>
        <a:srgbClr val="000000"/>
      </a:dk1>
      <a:lt1>
        <a:srgbClr val="FFFFFF"/>
      </a:lt1>
      <a:dk2>
        <a:srgbClr val="FFFFFF"/>
      </a:dk2>
      <a:lt2>
        <a:srgbClr val="DBF5F9"/>
      </a:lt2>
      <a:accent1>
        <a:srgbClr val="FFFF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FFAA"/>
      </a:accent5>
      <a:accent6>
        <a:srgbClr val="E7B900"/>
      </a:accent6>
      <a:hlink>
        <a:srgbClr val="CCFFFF"/>
      </a:hlink>
      <a:folHlink>
        <a:srgbClr val="FFFFFF"/>
      </a:folHlink>
    </a:clrScheme>
    <a:fontScheme name="2_nordridesign 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nordridesign  1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2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 3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5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6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7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8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9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10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11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5.xml><?xml version="1.0" encoding="utf-8"?>
<a:theme xmlns:a="http://schemas.openxmlformats.org/drawingml/2006/main" name="10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6.xml><?xml version="1.0" encoding="utf-8"?>
<a:theme xmlns:a="http://schemas.openxmlformats.org/drawingml/2006/main" name="10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7.xml><?xml version="1.0" encoding="utf-8"?>
<a:theme xmlns:a="http://schemas.openxmlformats.org/drawingml/2006/main" name="10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8.xml><?xml version="1.0" encoding="utf-8"?>
<a:theme xmlns:a="http://schemas.openxmlformats.org/drawingml/2006/main" name="10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09.xml><?xml version="1.0" encoding="utf-8"?>
<a:theme xmlns:a="http://schemas.openxmlformats.org/drawingml/2006/main" name="10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0.xml><?xml version="1.0" encoding="utf-8"?>
<a:theme xmlns:a="http://schemas.openxmlformats.org/drawingml/2006/main" name="10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1.xml><?xml version="1.0" encoding="utf-8"?>
<a:theme xmlns:a="http://schemas.openxmlformats.org/drawingml/2006/main" name="10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2.xml><?xml version="1.0" encoding="utf-8"?>
<a:theme xmlns:a="http://schemas.openxmlformats.org/drawingml/2006/main" name="10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3.xml><?xml version="1.0" encoding="utf-8"?>
<a:theme xmlns:a="http://schemas.openxmlformats.org/drawingml/2006/main" name="10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4.xml><?xml version="1.0" encoding="utf-8"?>
<a:theme xmlns:a="http://schemas.openxmlformats.org/drawingml/2006/main" name="11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5.xml><?xml version="1.0" encoding="utf-8"?>
<a:theme xmlns:a="http://schemas.openxmlformats.org/drawingml/2006/main" name="11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6.xml><?xml version="1.0" encoding="utf-8"?>
<a:theme xmlns:a="http://schemas.openxmlformats.org/drawingml/2006/main" name="11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7.xml><?xml version="1.0" encoding="utf-8"?>
<a:theme xmlns:a="http://schemas.openxmlformats.org/drawingml/2006/main" name="11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8.xml><?xml version="1.0" encoding="utf-8"?>
<a:theme xmlns:a="http://schemas.openxmlformats.org/drawingml/2006/main" name="11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9.xml><?xml version="1.0" encoding="utf-8"?>
<a:theme xmlns:a="http://schemas.openxmlformats.org/drawingml/2006/main" name="11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1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0.xml><?xml version="1.0" encoding="utf-8"?>
<a:theme xmlns:a="http://schemas.openxmlformats.org/drawingml/2006/main" name="11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1.xml><?xml version="1.0" encoding="utf-8"?>
<a:theme xmlns:a="http://schemas.openxmlformats.org/drawingml/2006/main" name="11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2.xml><?xml version="1.0" encoding="utf-8"?>
<a:theme xmlns:a="http://schemas.openxmlformats.org/drawingml/2006/main" name="11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3.xml><?xml version="1.0" encoding="utf-8"?>
<a:theme xmlns:a="http://schemas.openxmlformats.org/drawingml/2006/main" name="11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4.xml><?xml version="1.0" encoding="utf-8"?>
<a:theme xmlns:a="http://schemas.openxmlformats.org/drawingml/2006/main" name="12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5.xml><?xml version="1.0" encoding="utf-8"?>
<a:theme xmlns:a="http://schemas.openxmlformats.org/drawingml/2006/main" name="12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6.xml><?xml version="1.0" encoding="utf-8"?>
<a:theme xmlns:a="http://schemas.openxmlformats.org/drawingml/2006/main" name="12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7.xml><?xml version="1.0" encoding="utf-8"?>
<a:theme xmlns:a="http://schemas.openxmlformats.org/drawingml/2006/main" name="12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8.xml><?xml version="1.0" encoding="utf-8"?>
<a:theme xmlns:a="http://schemas.openxmlformats.org/drawingml/2006/main" name="12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9.xml><?xml version="1.0" encoding="utf-8"?>
<a:theme xmlns:a="http://schemas.openxmlformats.org/drawingml/2006/main" name="12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1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0.xml><?xml version="1.0" encoding="utf-8"?>
<a:theme xmlns:a="http://schemas.openxmlformats.org/drawingml/2006/main" name="12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1.xml><?xml version="1.0" encoding="utf-8"?>
<a:theme xmlns:a="http://schemas.openxmlformats.org/drawingml/2006/main" name="12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2.xml><?xml version="1.0" encoding="utf-8"?>
<a:theme xmlns:a="http://schemas.openxmlformats.org/drawingml/2006/main" name="12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3.xml><?xml version="1.0" encoding="utf-8"?>
<a:theme xmlns:a="http://schemas.openxmlformats.org/drawingml/2006/main" name="12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4.xml><?xml version="1.0" encoding="utf-8"?>
<a:theme xmlns:a="http://schemas.openxmlformats.org/drawingml/2006/main" name="13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5.xml><?xml version="1.0" encoding="utf-8"?>
<a:theme xmlns:a="http://schemas.openxmlformats.org/drawingml/2006/main" name="13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6.xml><?xml version="1.0" encoding="utf-8"?>
<a:theme xmlns:a="http://schemas.openxmlformats.org/drawingml/2006/main" name="13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7.xml><?xml version="1.0" encoding="utf-8"?>
<a:theme xmlns:a="http://schemas.openxmlformats.org/drawingml/2006/main" name="13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8.xml><?xml version="1.0" encoding="utf-8"?>
<a:theme xmlns:a="http://schemas.openxmlformats.org/drawingml/2006/main" name="13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9.xml><?xml version="1.0" encoding="utf-8"?>
<a:theme xmlns:a="http://schemas.openxmlformats.org/drawingml/2006/main" name="2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1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0.xml><?xml version="1.0" encoding="utf-8"?>
<a:theme xmlns:a="http://schemas.openxmlformats.org/drawingml/2006/main" name="13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1.xml><?xml version="1.0" encoding="utf-8"?>
<a:theme xmlns:a="http://schemas.openxmlformats.org/drawingml/2006/main" name="13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2.xml><?xml version="1.0" encoding="utf-8"?>
<a:theme xmlns:a="http://schemas.openxmlformats.org/drawingml/2006/main" name="13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3.xml><?xml version="1.0" encoding="utf-8"?>
<a:theme xmlns:a="http://schemas.openxmlformats.org/drawingml/2006/main" name="13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4.xml><?xml version="1.0" encoding="utf-8"?>
<a:theme xmlns:a="http://schemas.openxmlformats.org/drawingml/2006/main" name="13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5.xml><?xml version="1.0" encoding="utf-8"?>
<a:theme xmlns:a="http://schemas.openxmlformats.org/drawingml/2006/main" name="14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6.xml><?xml version="1.0" encoding="utf-8"?>
<a:theme xmlns:a="http://schemas.openxmlformats.org/drawingml/2006/main" name="14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7.xml><?xml version="1.0" encoding="utf-8"?>
<a:theme xmlns:a="http://schemas.openxmlformats.org/drawingml/2006/main" name="14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8.xml><?xml version="1.0" encoding="utf-8"?>
<a:theme xmlns:a="http://schemas.openxmlformats.org/drawingml/2006/main" name="14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9.xml><?xml version="1.0" encoding="utf-8"?>
<a:theme xmlns:a="http://schemas.openxmlformats.org/drawingml/2006/main" name="14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1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0.xml><?xml version="1.0" encoding="utf-8"?>
<a:theme xmlns:a="http://schemas.openxmlformats.org/drawingml/2006/main" name="14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1.xml><?xml version="1.0" encoding="utf-8"?>
<a:theme xmlns:a="http://schemas.openxmlformats.org/drawingml/2006/main" name="146_nordri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33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152.xml><?xml version="1.0" encoding="utf-8"?>
<a:theme xmlns:a="http://schemas.openxmlformats.org/drawingml/2006/main" name="147_nordri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153.xml><?xml version="1.0" encoding="utf-8"?>
<a:theme xmlns:a="http://schemas.openxmlformats.org/drawingml/2006/main" name="1_张校长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张校长2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1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宋体" pitchFamily="2" charset="-122"/>
          </a:defRPr>
        </a:defPPr>
      </a:lstStyle>
    </a:lnDef>
  </a:objectDefaults>
  <a:extraClrSchemeLst/>
</a:theme>
</file>

<file path=ppt/theme/theme154.xml><?xml version="1.0" encoding="utf-8"?>
<a:theme xmlns:a="http://schemas.openxmlformats.org/drawingml/2006/main" name="14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5.xml><?xml version="1.0" encoding="utf-8"?>
<a:theme xmlns:a="http://schemas.openxmlformats.org/drawingml/2006/main" name="14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6.xml><?xml version="1.0" encoding="utf-8"?>
<a:theme xmlns:a="http://schemas.openxmlformats.org/drawingml/2006/main" name="15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7.xml><?xml version="1.0" encoding="utf-8"?>
<a:theme xmlns:a="http://schemas.openxmlformats.org/drawingml/2006/main" name="15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8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6.xml><?xml version="1.0" encoding="utf-8"?>
<a:theme xmlns:a="http://schemas.openxmlformats.org/drawingml/2006/main" name="张校长2">
  <a:themeElements>
    <a:clrScheme name="3_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默认设计模板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1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31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1" compatLnSpc="1">
        <a:prstTxWarp prst="textNoShape">
          <a:avLst/>
        </a:prstTxWarp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lnDef>
  </a:objectDefaults>
  <a:extraClrSchemeLst>
    <a:extraClrScheme>
      <a:clrScheme name="3_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张校长2" id="{F785A81A-6D06-4A46-A3E8-C3E569E4B747}" vid="{A094C247-8394-48BB-A7B7-184123468285}"/>
    </a:ext>
  </a:extLst>
</a:theme>
</file>

<file path=ppt/theme/theme17.xml><?xml version="1.0" encoding="utf-8"?>
<a:theme xmlns:a="http://schemas.openxmlformats.org/drawingml/2006/main" name="1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8.xml><?xml version="1.0" encoding="utf-8"?>
<a:theme xmlns:a="http://schemas.openxmlformats.org/drawingml/2006/main" name="1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9.xml><?xml version="1.0" encoding="utf-8"?>
<a:theme xmlns:a="http://schemas.openxmlformats.org/drawingml/2006/main" name="1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0.xml><?xml version="1.0" encoding="utf-8"?>
<a:theme xmlns:a="http://schemas.openxmlformats.org/drawingml/2006/main" name="1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1.xml><?xml version="1.0" encoding="utf-8"?>
<a:theme xmlns:a="http://schemas.openxmlformats.org/drawingml/2006/main" name="1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2.xml><?xml version="1.0" encoding="utf-8"?>
<a:theme xmlns:a="http://schemas.openxmlformats.org/drawingml/2006/main" name="1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3.xml><?xml version="1.0" encoding="utf-8"?>
<a:theme xmlns:a="http://schemas.openxmlformats.org/drawingml/2006/main" name="2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4.xml><?xml version="1.0" encoding="utf-8"?>
<a:theme xmlns:a="http://schemas.openxmlformats.org/drawingml/2006/main" name="2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5.xml><?xml version="1.0" encoding="utf-8"?>
<a:theme xmlns:a="http://schemas.openxmlformats.org/drawingml/2006/main" name="2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6.xml><?xml version="1.0" encoding="utf-8"?>
<a:theme xmlns:a="http://schemas.openxmlformats.org/drawingml/2006/main" name="2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7.xml><?xml version="1.0" encoding="utf-8"?>
<a:theme xmlns:a="http://schemas.openxmlformats.org/drawingml/2006/main" name="2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8.xml><?xml version="1.0" encoding="utf-8"?>
<a:theme xmlns:a="http://schemas.openxmlformats.org/drawingml/2006/main" name="2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9.xml><?xml version="1.0" encoding="utf-8"?>
<a:theme xmlns:a="http://schemas.openxmlformats.org/drawingml/2006/main" name="2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nordridesign ">
  <a:themeElements>
    <a:clrScheme name="1_nordridesign  11">
      <a:dk1>
        <a:srgbClr val="000000"/>
      </a:dk1>
      <a:lt1>
        <a:srgbClr val="FFFFFF"/>
      </a:lt1>
      <a:dk2>
        <a:srgbClr val="FFFFFF"/>
      </a:dk2>
      <a:lt2>
        <a:srgbClr val="DBF5F9"/>
      </a:lt2>
      <a:accent1>
        <a:srgbClr val="FFFF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FFAA"/>
      </a:accent5>
      <a:accent6>
        <a:srgbClr val="E7B900"/>
      </a:accent6>
      <a:hlink>
        <a:srgbClr val="CCFFFF"/>
      </a:hlink>
      <a:folHlink>
        <a:srgbClr val="FFFFFF"/>
      </a:folHlink>
    </a:clrScheme>
    <a:fontScheme name="1_nordridesign 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 1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2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 3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5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6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7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8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9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10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 11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0.xml><?xml version="1.0" encoding="utf-8"?>
<a:theme xmlns:a="http://schemas.openxmlformats.org/drawingml/2006/main" name="2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1.xml><?xml version="1.0" encoding="utf-8"?>
<a:theme xmlns:a="http://schemas.openxmlformats.org/drawingml/2006/main" name="2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2.xml><?xml version="1.0" encoding="utf-8"?>
<a:theme xmlns:a="http://schemas.openxmlformats.org/drawingml/2006/main" name="2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3.xml><?xml version="1.0" encoding="utf-8"?>
<a:theme xmlns:a="http://schemas.openxmlformats.org/drawingml/2006/main" name="3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4.xml><?xml version="1.0" encoding="utf-8"?>
<a:theme xmlns:a="http://schemas.openxmlformats.org/drawingml/2006/main" name="3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5.xml><?xml version="1.0" encoding="utf-8"?>
<a:theme xmlns:a="http://schemas.openxmlformats.org/drawingml/2006/main" name="3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6.xml><?xml version="1.0" encoding="utf-8"?>
<a:theme xmlns:a="http://schemas.openxmlformats.org/drawingml/2006/main" name="3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7.xml><?xml version="1.0" encoding="utf-8"?>
<a:theme xmlns:a="http://schemas.openxmlformats.org/drawingml/2006/main" name="3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8.xml><?xml version="1.0" encoding="utf-8"?>
<a:theme xmlns:a="http://schemas.openxmlformats.org/drawingml/2006/main" name="3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9.xml><?xml version="1.0" encoding="utf-8"?>
<a:theme xmlns:a="http://schemas.openxmlformats.org/drawingml/2006/main" name="3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nordridesign ">
  <a:themeElements>
    <a:clrScheme name="2_nordridesign  11">
      <a:dk1>
        <a:srgbClr val="000000"/>
      </a:dk1>
      <a:lt1>
        <a:srgbClr val="FFFFFF"/>
      </a:lt1>
      <a:dk2>
        <a:srgbClr val="FFFFFF"/>
      </a:dk2>
      <a:lt2>
        <a:srgbClr val="DBF5F9"/>
      </a:lt2>
      <a:accent1>
        <a:srgbClr val="FFFF00"/>
      </a:accent1>
      <a:accent2>
        <a:srgbClr val="FFCC00"/>
      </a:accent2>
      <a:accent3>
        <a:srgbClr val="FFFFFF"/>
      </a:accent3>
      <a:accent4>
        <a:srgbClr val="000000"/>
      </a:accent4>
      <a:accent5>
        <a:srgbClr val="FFFFAA"/>
      </a:accent5>
      <a:accent6>
        <a:srgbClr val="E7B900"/>
      </a:accent6>
      <a:hlink>
        <a:srgbClr val="CCFFFF"/>
      </a:hlink>
      <a:folHlink>
        <a:srgbClr val="FFFFFF"/>
      </a:folHlink>
    </a:clrScheme>
    <a:fontScheme name="2_nordridesign 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2_nordridesign  1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2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 3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2_nordridesign 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5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6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7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8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9">
        <a:dk1>
          <a:srgbClr val="000000"/>
        </a:dk1>
        <a:lt1>
          <a:srgbClr val="FFFFFF"/>
        </a:lt1>
        <a:dk2>
          <a:srgbClr val="04617B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10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nordridesign  11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0.xml><?xml version="1.0" encoding="utf-8"?>
<a:theme xmlns:a="http://schemas.openxmlformats.org/drawingml/2006/main" name="3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1.xml><?xml version="1.0" encoding="utf-8"?>
<a:theme xmlns:a="http://schemas.openxmlformats.org/drawingml/2006/main" name="3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2.xml><?xml version="1.0" encoding="utf-8"?>
<a:theme xmlns:a="http://schemas.openxmlformats.org/drawingml/2006/main" name="3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3.xml><?xml version="1.0" encoding="utf-8"?>
<a:theme xmlns:a="http://schemas.openxmlformats.org/drawingml/2006/main" name="4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4.xml><?xml version="1.0" encoding="utf-8"?>
<a:theme xmlns:a="http://schemas.openxmlformats.org/drawingml/2006/main" name="4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5.xml><?xml version="1.0" encoding="utf-8"?>
<a:theme xmlns:a="http://schemas.openxmlformats.org/drawingml/2006/main" name="4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6.xml><?xml version="1.0" encoding="utf-8"?>
<a:theme xmlns:a="http://schemas.openxmlformats.org/drawingml/2006/main" name="4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7.xml><?xml version="1.0" encoding="utf-8"?>
<a:theme xmlns:a="http://schemas.openxmlformats.org/drawingml/2006/main" name="4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8.xml><?xml version="1.0" encoding="utf-8"?>
<a:theme xmlns:a="http://schemas.openxmlformats.org/drawingml/2006/main" name="4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9.xml><?xml version="1.0" encoding="utf-8"?>
<a:theme xmlns:a="http://schemas.openxmlformats.org/drawingml/2006/main" name="4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凸显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0.xml><?xml version="1.0" encoding="utf-8"?>
<a:theme xmlns:a="http://schemas.openxmlformats.org/drawingml/2006/main" name="4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1.xml><?xml version="1.0" encoding="utf-8"?>
<a:theme xmlns:a="http://schemas.openxmlformats.org/drawingml/2006/main" name="4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2.xml><?xml version="1.0" encoding="utf-8"?>
<a:theme xmlns:a="http://schemas.openxmlformats.org/drawingml/2006/main" name="4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3.xml><?xml version="1.0" encoding="utf-8"?>
<a:theme xmlns:a="http://schemas.openxmlformats.org/drawingml/2006/main" name="5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4.xml><?xml version="1.0" encoding="utf-8"?>
<a:theme xmlns:a="http://schemas.openxmlformats.org/drawingml/2006/main" name="5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5.xml><?xml version="1.0" encoding="utf-8"?>
<a:theme xmlns:a="http://schemas.openxmlformats.org/drawingml/2006/main" name="5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6.xml><?xml version="1.0" encoding="utf-8"?>
<a:theme xmlns:a="http://schemas.openxmlformats.org/drawingml/2006/main" name="5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7.xml><?xml version="1.0" encoding="utf-8"?>
<a:theme xmlns:a="http://schemas.openxmlformats.org/drawingml/2006/main" name="5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8.xml><?xml version="1.0" encoding="utf-8"?>
<a:theme xmlns:a="http://schemas.openxmlformats.org/drawingml/2006/main" name="5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9.xml><?xml version="1.0" encoding="utf-8"?>
<a:theme xmlns:a="http://schemas.openxmlformats.org/drawingml/2006/main" name="5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0.xml><?xml version="1.0" encoding="utf-8"?>
<a:theme xmlns:a="http://schemas.openxmlformats.org/drawingml/2006/main" name="5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1.xml><?xml version="1.0" encoding="utf-8"?>
<a:theme xmlns:a="http://schemas.openxmlformats.org/drawingml/2006/main" name="5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2.xml><?xml version="1.0" encoding="utf-8"?>
<a:theme xmlns:a="http://schemas.openxmlformats.org/drawingml/2006/main" name="5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3.xml><?xml version="1.0" encoding="utf-8"?>
<a:theme xmlns:a="http://schemas.openxmlformats.org/drawingml/2006/main" name="6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4.xml><?xml version="1.0" encoding="utf-8"?>
<a:theme xmlns:a="http://schemas.openxmlformats.org/drawingml/2006/main" name="6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5.xml><?xml version="1.0" encoding="utf-8"?>
<a:theme xmlns:a="http://schemas.openxmlformats.org/drawingml/2006/main" name="6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6.xml><?xml version="1.0" encoding="utf-8"?>
<a:theme xmlns:a="http://schemas.openxmlformats.org/drawingml/2006/main" name="6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7.xml><?xml version="1.0" encoding="utf-8"?>
<a:theme xmlns:a="http://schemas.openxmlformats.org/drawingml/2006/main" name="6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8.xml><?xml version="1.0" encoding="utf-8"?>
<a:theme xmlns:a="http://schemas.openxmlformats.org/drawingml/2006/main" name="6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9.xml><?xml version="1.0" encoding="utf-8"?>
<a:theme xmlns:a="http://schemas.openxmlformats.org/drawingml/2006/main" name="6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0.xml><?xml version="1.0" encoding="utf-8"?>
<a:theme xmlns:a="http://schemas.openxmlformats.org/drawingml/2006/main" name="6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1.xml><?xml version="1.0" encoding="utf-8"?>
<a:theme xmlns:a="http://schemas.openxmlformats.org/drawingml/2006/main" name="6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2.xml><?xml version="1.0" encoding="utf-8"?>
<a:theme xmlns:a="http://schemas.openxmlformats.org/drawingml/2006/main" name="6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3.xml><?xml version="1.0" encoding="utf-8"?>
<a:theme xmlns:a="http://schemas.openxmlformats.org/drawingml/2006/main" name="7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4.xml><?xml version="1.0" encoding="utf-8"?>
<a:theme xmlns:a="http://schemas.openxmlformats.org/drawingml/2006/main" name="7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5.xml><?xml version="1.0" encoding="utf-8"?>
<a:theme xmlns:a="http://schemas.openxmlformats.org/drawingml/2006/main" name="7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6.xml><?xml version="1.0" encoding="utf-8"?>
<a:theme xmlns:a="http://schemas.openxmlformats.org/drawingml/2006/main" name="7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7.xml><?xml version="1.0" encoding="utf-8"?>
<a:theme xmlns:a="http://schemas.openxmlformats.org/drawingml/2006/main" name="7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8.xml><?xml version="1.0" encoding="utf-8"?>
<a:theme xmlns:a="http://schemas.openxmlformats.org/drawingml/2006/main" name="7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9.xml><?xml version="1.0" encoding="utf-8"?>
<a:theme xmlns:a="http://schemas.openxmlformats.org/drawingml/2006/main" name="7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0.xml><?xml version="1.0" encoding="utf-8"?>
<a:theme xmlns:a="http://schemas.openxmlformats.org/drawingml/2006/main" name="7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1.xml><?xml version="1.0" encoding="utf-8"?>
<a:theme xmlns:a="http://schemas.openxmlformats.org/drawingml/2006/main" name="7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2.xml><?xml version="1.0" encoding="utf-8"?>
<a:theme xmlns:a="http://schemas.openxmlformats.org/drawingml/2006/main" name="7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3.xml><?xml version="1.0" encoding="utf-8"?>
<a:theme xmlns:a="http://schemas.openxmlformats.org/drawingml/2006/main" name="8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4.xml><?xml version="1.0" encoding="utf-8"?>
<a:theme xmlns:a="http://schemas.openxmlformats.org/drawingml/2006/main" name="8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5.xml><?xml version="1.0" encoding="utf-8"?>
<a:theme xmlns:a="http://schemas.openxmlformats.org/drawingml/2006/main" name="8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6.xml><?xml version="1.0" encoding="utf-8"?>
<a:theme xmlns:a="http://schemas.openxmlformats.org/drawingml/2006/main" name="8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7.xml><?xml version="1.0" encoding="utf-8"?>
<a:theme xmlns:a="http://schemas.openxmlformats.org/drawingml/2006/main" name="8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8.xml><?xml version="1.0" encoding="utf-8"?>
<a:theme xmlns:a="http://schemas.openxmlformats.org/drawingml/2006/main" name="8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9.xml><?xml version="1.0" encoding="utf-8"?>
<a:theme xmlns:a="http://schemas.openxmlformats.org/drawingml/2006/main" name="8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0.xml><?xml version="1.0" encoding="utf-8"?>
<a:theme xmlns:a="http://schemas.openxmlformats.org/drawingml/2006/main" name="87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1.xml><?xml version="1.0" encoding="utf-8"?>
<a:theme xmlns:a="http://schemas.openxmlformats.org/drawingml/2006/main" name="88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2.xml><?xml version="1.0" encoding="utf-8"?>
<a:theme xmlns:a="http://schemas.openxmlformats.org/drawingml/2006/main" name="89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3.xml><?xml version="1.0" encoding="utf-8"?>
<a:theme xmlns:a="http://schemas.openxmlformats.org/drawingml/2006/main" name="90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4.xml><?xml version="1.0" encoding="utf-8"?>
<a:theme xmlns:a="http://schemas.openxmlformats.org/drawingml/2006/main" name="91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5.xml><?xml version="1.0" encoding="utf-8"?>
<a:theme xmlns:a="http://schemas.openxmlformats.org/drawingml/2006/main" name="92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6.xml><?xml version="1.0" encoding="utf-8"?>
<a:theme xmlns:a="http://schemas.openxmlformats.org/drawingml/2006/main" name="93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7.xml><?xml version="1.0" encoding="utf-8"?>
<a:theme xmlns:a="http://schemas.openxmlformats.org/drawingml/2006/main" name="94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8.xml><?xml version="1.0" encoding="utf-8"?>
<a:theme xmlns:a="http://schemas.openxmlformats.org/drawingml/2006/main" name="95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9.xml><?xml version="1.0" encoding="utf-8"?>
<a:theme xmlns:a="http://schemas.openxmlformats.org/drawingml/2006/main" name="96_nordridesign">
  <a:themeElements>
    <a:clrScheme name="1_nordridesign 1">
      <a:dk1>
        <a:srgbClr val="000000"/>
      </a:dk1>
      <a:lt1>
        <a:srgbClr val="FFFFFF"/>
      </a:lt1>
      <a:dk2>
        <a:srgbClr val="000000"/>
      </a:dk2>
      <a:lt2>
        <a:srgbClr val="B2B2B2"/>
      </a:lt2>
      <a:accent1>
        <a:srgbClr val="333333"/>
      </a:accent1>
      <a:accent2>
        <a:srgbClr val="080808"/>
      </a:accent2>
      <a:accent3>
        <a:srgbClr val="FFFFFF"/>
      </a:accent3>
      <a:accent4>
        <a:srgbClr val="000000"/>
      </a:accent4>
      <a:accent5>
        <a:srgbClr val="ADADAD"/>
      </a:accent5>
      <a:accent6>
        <a:srgbClr val="060606"/>
      </a:accent6>
      <a:hlink>
        <a:srgbClr val="FFCC00"/>
      </a:hlink>
      <a:folHlink>
        <a:srgbClr val="FF6600"/>
      </a:folHlink>
    </a:clrScheme>
    <a:fontScheme name="1_nordridesign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nordridesign 1">
        <a:dk1>
          <a:srgbClr val="000000"/>
        </a:dk1>
        <a:lt1>
          <a:srgbClr val="FFFFFF"/>
        </a:lt1>
        <a:dk2>
          <a:srgbClr val="000000"/>
        </a:dk2>
        <a:lt2>
          <a:srgbClr val="B2B2B2"/>
        </a:lt2>
        <a:accent1>
          <a:srgbClr val="333333"/>
        </a:accent1>
        <a:accent2>
          <a:srgbClr val="080808"/>
        </a:accent2>
        <a:accent3>
          <a:srgbClr val="FFFFFF"/>
        </a:accent3>
        <a:accent4>
          <a:srgbClr val="000000"/>
        </a:accent4>
        <a:accent5>
          <a:srgbClr val="ADADAD"/>
        </a:accent5>
        <a:accent6>
          <a:srgbClr val="060606"/>
        </a:accent6>
        <a:hlink>
          <a:srgbClr val="FFCC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2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0F6FC6"/>
        </a:accent1>
        <a:accent2>
          <a:srgbClr val="009DD9"/>
        </a:accent2>
        <a:accent3>
          <a:srgbClr val="FFFFFF"/>
        </a:accent3>
        <a:accent4>
          <a:srgbClr val="000000"/>
        </a:accent4>
        <a:accent5>
          <a:srgbClr val="AABBDF"/>
        </a:accent5>
        <a:accent6>
          <a:srgbClr val="008EC4"/>
        </a:accent6>
        <a:hlink>
          <a:srgbClr val="E2D700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3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85DFD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4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5">
        <a:dk1>
          <a:srgbClr val="000000"/>
        </a:dk1>
        <a:lt1>
          <a:srgbClr val="080808"/>
        </a:lt1>
        <a:dk2>
          <a:srgbClr val="FFFFFF"/>
        </a:dk2>
        <a:lt2>
          <a:srgbClr val="DBF5F9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000000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6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CC00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E78A2D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7">
        <a:dk1>
          <a:srgbClr val="DBF5F9"/>
        </a:dk1>
        <a:lt1>
          <a:srgbClr val="FFFFFF"/>
        </a:lt1>
        <a:dk2>
          <a:srgbClr val="080808"/>
        </a:dk2>
        <a:lt2>
          <a:srgbClr val="FFFFFF"/>
        </a:lt2>
        <a:accent1>
          <a:srgbClr val="FFFF00"/>
        </a:accent1>
        <a:accent2>
          <a:srgbClr val="FFCC00"/>
        </a:accent2>
        <a:accent3>
          <a:srgbClr val="AAAAAA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nordridesign 8">
        <a:dk1>
          <a:srgbClr val="FFFFFF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DADADA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nordridesign 9">
        <a:dk1>
          <a:srgbClr val="000000"/>
        </a:dk1>
        <a:lt1>
          <a:srgbClr val="FFFFFF"/>
        </a:lt1>
        <a:dk2>
          <a:srgbClr val="FFFFFF"/>
        </a:dk2>
        <a:lt2>
          <a:srgbClr val="DBF5F9"/>
        </a:lt2>
        <a:accent1>
          <a:srgbClr val="FFFF00"/>
        </a:accent1>
        <a:accent2>
          <a:srgbClr val="FFCC00"/>
        </a:accent2>
        <a:accent3>
          <a:srgbClr val="FFFFFF"/>
        </a:accent3>
        <a:accent4>
          <a:srgbClr val="000000"/>
        </a:accent4>
        <a:accent5>
          <a:srgbClr val="FFFFAA"/>
        </a:accent5>
        <a:accent6>
          <a:srgbClr val="E7B900"/>
        </a:accent6>
        <a:hlink>
          <a:srgbClr val="CCFFFF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Office 主题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 主题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 主题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18244</TotalTime>
  <Words>2699</Words>
  <Application>Microsoft Office PowerPoint</Application>
  <PresentationFormat>全屏显示(4:3)</PresentationFormat>
  <Paragraphs>794</Paragraphs>
  <Slides>31</Slides>
  <Notes>24</Notes>
  <HiddenSlides>0</HiddenSlides>
  <MMClips>0</MMClips>
  <ScaleCrop>false</ScaleCrop>
  <HeadingPairs>
    <vt:vector size="6" baseType="variant">
      <vt:variant>
        <vt:lpstr>主题</vt:lpstr>
      </vt:variant>
      <vt:variant>
        <vt:i4>157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189" baseType="lpstr">
      <vt:lpstr>2_nordridesign</vt:lpstr>
      <vt:lpstr>1_nordridesign</vt:lpstr>
      <vt:lpstr>1_nordridesign </vt:lpstr>
      <vt:lpstr>2_nordridesign </vt:lpstr>
      <vt:lpstr>3_nordridesign</vt:lpstr>
      <vt:lpstr>4_nordridesign</vt:lpstr>
      <vt:lpstr>5_nordridesign</vt:lpstr>
      <vt:lpstr>6_nordridesign</vt:lpstr>
      <vt:lpstr>7_nordridesign</vt:lpstr>
      <vt:lpstr>8_nordridesign</vt:lpstr>
      <vt:lpstr>9_nordridesign</vt:lpstr>
      <vt:lpstr>10_nordridesign</vt:lpstr>
      <vt:lpstr>11_nordridesign</vt:lpstr>
      <vt:lpstr>12_nordridesign</vt:lpstr>
      <vt:lpstr>13_nordridesign</vt:lpstr>
      <vt:lpstr>张校长2</vt:lpstr>
      <vt:lpstr>14_nordridesign</vt:lpstr>
      <vt:lpstr>15_nordridesign</vt:lpstr>
      <vt:lpstr>16_nordridesign</vt:lpstr>
      <vt:lpstr>17_nordridesign</vt:lpstr>
      <vt:lpstr>18_nordridesign</vt:lpstr>
      <vt:lpstr>19_nordridesign</vt:lpstr>
      <vt:lpstr>20_nordridesign</vt:lpstr>
      <vt:lpstr>21_nordridesign</vt:lpstr>
      <vt:lpstr>22_nordridesign</vt:lpstr>
      <vt:lpstr>23_nordridesign</vt:lpstr>
      <vt:lpstr>24_nordridesign</vt:lpstr>
      <vt:lpstr>25_nordridesign</vt:lpstr>
      <vt:lpstr>26_nordridesign</vt:lpstr>
      <vt:lpstr>27_nordridesign</vt:lpstr>
      <vt:lpstr>28_nordridesign</vt:lpstr>
      <vt:lpstr>29_nordridesign</vt:lpstr>
      <vt:lpstr>30_nordridesign</vt:lpstr>
      <vt:lpstr>31_nordridesign</vt:lpstr>
      <vt:lpstr>32_nordridesign</vt:lpstr>
      <vt:lpstr>33_nordridesign</vt:lpstr>
      <vt:lpstr>34_nordridesign</vt:lpstr>
      <vt:lpstr>35_nordridesign</vt:lpstr>
      <vt:lpstr>36_nordridesign</vt:lpstr>
      <vt:lpstr>37_nordridesign</vt:lpstr>
      <vt:lpstr>38_nordridesign</vt:lpstr>
      <vt:lpstr>39_nordridesign</vt:lpstr>
      <vt:lpstr>40_nordridesign</vt:lpstr>
      <vt:lpstr>41_nordridesign</vt:lpstr>
      <vt:lpstr>42_nordridesign</vt:lpstr>
      <vt:lpstr>43_nordridesign</vt:lpstr>
      <vt:lpstr>44_nordridesign</vt:lpstr>
      <vt:lpstr>45_nordridesign</vt:lpstr>
      <vt:lpstr>46_nordridesign</vt:lpstr>
      <vt:lpstr>47_nordridesign</vt:lpstr>
      <vt:lpstr>48_nordridesign</vt:lpstr>
      <vt:lpstr>49_nordridesign</vt:lpstr>
      <vt:lpstr>50_nordridesign</vt:lpstr>
      <vt:lpstr>51_nordridesign</vt:lpstr>
      <vt:lpstr>52_nordridesign</vt:lpstr>
      <vt:lpstr>53_nordridesign</vt:lpstr>
      <vt:lpstr>54_nordridesign</vt:lpstr>
      <vt:lpstr>55_nordridesign</vt:lpstr>
      <vt:lpstr>56_nordridesign</vt:lpstr>
      <vt:lpstr>57_nordridesign</vt:lpstr>
      <vt:lpstr>58_nordridesign</vt:lpstr>
      <vt:lpstr>59_nordridesign</vt:lpstr>
      <vt:lpstr>60_nordridesign</vt:lpstr>
      <vt:lpstr>61_nordridesign</vt:lpstr>
      <vt:lpstr>62_nordridesign</vt:lpstr>
      <vt:lpstr>63_nordridesign</vt:lpstr>
      <vt:lpstr>64_nordridesign</vt:lpstr>
      <vt:lpstr>65_nordridesign</vt:lpstr>
      <vt:lpstr>66_nordridesign</vt:lpstr>
      <vt:lpstr>67_nordridesign</vt:lpstr>
      <vt:lpstr>68_nordridesign</vt:lpstr>
      <vt:lpstr>69_nordridesign</vt:lpstr>
      <vt:lpstr>70_nordridesign</vt:lpstr>
      <vt:lpstr>71_nordridesign</vt:lpstr>
      <vt:lpstr>72_nordridesign</vt:lpstr>
      <vt:lpstr>73_nordridesign</vt:lpstr>
      <vt:lpstr>74_nordridesign</vt:lpstr>
      <vt:lpstr>75_nordridesign</vt:lpstr>
      <vt:lpstr>76_nordridesign</vt:lpstr>
      <vt:lpstr>77_nordridesign</vt:lpstr>
      <vt:lpstr>78_nordridesign</vt:lpstr>
      <vt:lpstr>79_nordridesign</vt:lpstr>
      <vt:lpstr>80_nordridesign</vt:lpstr>
      <vt:lpstr>81_nordridesign</vt:lpstr>
      <vt:lpstr>82_nordridesign</vt:lpstr>
      <vt:lpstr>83_nordridesign</vt:lpstr>
      <vt:lpstr>84_nordridesign</vt:lpstr>
      <vt:lpstr>85_nordridesign</vt:lpstr>
      <vt:lpstr>86_nordridesign</vt:lpstr>
      <vt:lpstr>87_nordridesign</vt:lpstr>
      <vt:lpstr>88_nordridesign</vt:lpstr>
      <vt:lpstr>89_nordridesign</vt:lpstr>
      <vt:lpstr>90_nordridesign</vt:lpstr>
      <vt:lpstr>91_nordridesign</vt:lpstr>
      <vt:lpstr>92_nordridesign</vt:lpstr>
      <vt:lpstr>93_nordridesign</vt:lpstr>
      <vt:lpstr>94_nordridesign</vt:lpstr>
      <vt:lpstr>95_nordridesign</vt:lpstr>
      <vt:lpstr>96_nordridesign</vt:lpstr>
      <vt:lpstr>97_nordridesign</vt:lpstr>
      <vt:lpstr>98_nordridesign</vt:lpstr>
      <vt:lpstr>99_nordridesign</vt:lpstr>
      <vt:lpstr>100_nordridesign</vt:lpstr>
      <vt:lpstr>3_nordridesign </vt:lpstr>
      <vt:lpstr>101_nordridesign</vt:lpstr>
      <vt:lpstr>102_nordridesign</vt:lpstr>
      <vt:lpstr>103_nordridesign</vt:lpstr>
      <vt:lpstr>104_nordridesign</vt:lpstr>
      <vt:lpstr>105_nordridesign</vt:lpstr>
      <vt:lpstr>106_nordridesign</vt:lpstr>
      <vt:lpstr>107_nordridesign</vt:lpstr>
      <vt:lpstr>108_nordridesign</vt:lpstr>
      <vt:lpstr>109_nordridesign</vt:lpstr>
      <vt:lpstr>110_nordridesign</vt:lpstr>
      <vt:lpstr>111_nordridesign</vt:lpstr>
      <vt:lpstr>112_nordridesign</vt:lpstr>
      <vt:lpstr>113_nordridesign</vt:lpstr>
      <vt:lpstr>114_nordridesign</vt:lpstr>
      <vt:lpstr>115_nordridesign</vt:lpstr>
      <vt:lpstr>116_nordridesign</vt:lpstr>
      <vt:lpstr>117_nordridesign</vt:lpstr>
      <vt:lpstr>118_nordridesign</vt:lpstr>
      <vt:lpstr>119_nordridesign</vt:lpstr>
      <vt:lpstr>120_nordridesign</vt:lpstr>
      <vt:lpstr>121_nordridesign</vt:lpstr>
      <vt:lpstr>122_nordridesign</vt:lpstr>
      <vt:lpstr>123_nordridesign</vt:lpstr>
      <vt:lpstr>124_nordridesign</vt:lpstr>
      <vt:lpstr>125_nordridesign</vt:lpstr>
      <vt:lpstr>126_nordridesign</vt:lpstr>
      <vt:lpstr>127_nordridesign</vt:lpstr>
      <vt:lpstr>128_nordridesign</vt:lpstr>
      <vt:lpstr>129_nordridesign</vt:lpstr>
      <vt:lpstr>130_nordridesign</vt:lpstr>
      <vt:lpstr>131_nordridesign</vt:lpstr>
      <vt:lpstr>132_nordridesign</vt:lpstr>
      <vt:lpstr>133_nordridesign</vt:lpstr>
      <vt:lpstr>134_nordridesign</vt:lpstr>
      <vt:lpstr>2_Office 主题</vt:lpstr>
      <vt:lpstr>135_nordridesign</vt:lpstr>
      <vt:lpstr>136_nordridesign</vt:lpstr>
      <vt:lpstr>137_nordridesign</vt:lpstr>
      <vt:lpstr>138_nordridesign</vt:lpstr>
      <vt:lpstr>139_nordridesign</vt:lpstr>
      <vt:lpstr>140_nordridesign</vt:lpstr>
      <vt:lpstr>141_nordridesign</vt:lpstr>
      <vt:lpstr>142_nordridesign</vt:lpstr>
      <vt:lpstr>143_nordridesign</vt:lpstr>
      <vt:lpstr>144_nordridesign</vt:lpstr>
      <vt:lpstr>145_nordridesign</vt:lpstr>
      <vt:lpstr>146_nordridesign</vt:lpstr>
      <vt:lpstr>147_nordridesign</vt:lpstr>
      <vt:lpstr>1_张校长2</vt:lpstr>
      <vt:lpstr>148_nordridesign</vt:lpstr>
      <vt:lpstr>149_nordridesign</vt:lpstr>
      <vt:lpstr>150_nordridesign</vt:lpstr>
      <vt:lpstr>151_nordridesign</vt:lpstr>
      <vt:lpstr>Image</vt:lpstr>
      <vt:lpstr>    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</vt:vector>
  </TitlesOfParts>
  <Company>NordriDesign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NordriDesign</dc:creator>
  <cp:keywords>ppt幻灯设计/ppt模板设计</cp:keywords>
  <dc:description>nordridesign.com</dc:description>
  <cp:lastModifiedBy>2014CB340304</cp:lastModifiedBy>
  <cp:revision>1059</cp:revision>
  <dcterms:created xsi:type="dcterms:W3CDTF">2009-09-14T03:13:49Z</dcterms:created>
  <dcterms:modified xsi:type="dcterms:W3CDTF">2016-02-15T13:50:11Z</dcterms:modified>
</cp:coreProperties>
</file>